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</p:sldMasterIdLst>
  <p:notesMasterIdLst>
    <p:notesMasterId r:id="rId6"/>
  </p:notesMasterIdLst>
  <p:sldIdLst>
    <p:sldId id="664" r:id="rId3"/>
    <p:sldId id="2343" r:id="rId4"/>
    <p:sldId id="256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86D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559C3-F984-4790-8DC7-B2CF8530A62A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493E7-58C4-4EC5-8604-84F4F0000E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7614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立足于高性能计算，延伸众多便捷服务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273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2FAB77-3B1A-3A07-AC2F-2132B99D8C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3023972-B69E-E519-B5BB-FFC89EBEBF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AC197C-F99C-6BC6-67AF-2E4666B5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C4B96-FCF0-4059-92EC-55849C804199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3A2F73-B4B2-AED8-7E0D-44C0E2E2A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2F10BA-C762-3D13-499C-59499162A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8D503-0935-40D5-98AD-0B18F44A47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362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6" y="273052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B96463-E5DD-477D-B391-940E1C6A283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5872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9C171-0B83-46B3-B858-D7FE17AF37E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2479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91842-9702-4C07-BED3-3949D939CBE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8256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7239" y="404813"/>
            <a:ext cx="2713567" cy="547211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4417" y="404813"/>
            <a:ext cx="7939616" cy="547211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94C418-DCE8-4AEA-9360-D90133DE65C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5432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rvices 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-1" y="3644900"/>
            <a:ext cx="12192001" cy="3213100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10332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078824" y="4149731"/>
            <a:ext cx="6913033" cy="1336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/>
              <a:t>单击此处编辑母版副标题样式</a:t>
            </a:r>
          </a:p>
        </p:txBody>
      </p:sp>
      <p:sp>
        <p:nvSpPr>
          <p:cNvPr id="189444" name="Rectangle 4"/>
          <p:cNvSpPr>
            <a:spLocks noGrp="1" noChangeArrowheads="1"/>
          </p:cNvSpPr>
          <p:nvPr>
            <p:ph type="ftr" sz="quarter" idx="3"/>
          </p:nvPr>
        </p:nvSpPr>
        <p:spPr>
          <a:xfrm>
            <a:off x="2927356" y="6202366"/>
            <a:ext cx="6817783" cy="539751"/>
          </a:xfrm>
        </p:spPr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189445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10023007" y="6284913"/>
            <a:ext cx="1244600" cy="457200"/>
          </a:xfrm>
        </p:spPr>
        <p:txBody>
          <a:bodyPr/>
          <a:lstStyle>
            <a:lvl1pPr>
              <a:defRPr/>
            </a:lvl1pPr>
          </a:lstStyle>
          <a:p>
            <a:fld id="{CB48C4D9-656A-4FE6-875A-170EE96805C1}" type="slidenum">
              <a:rPr lang="en-US" altLang="zh-CN"/>
              <a:pPr/>
              <a:t>‹#›</a:t>
            </a:fld>
            <a:endParaRPr lang="en-US" altLang="zh-CN" dirty="0"/>
          </a:p>
        </p:txBody>
      </p:sp>
      <p:sp>
        <p:nvSpPr>
          <p:cNvPr id="189446" name="Oval 6"/>
          <p:cNvSpPr>
            <a:spLocks noChangeArrowheads="1"/>
          </p:cNvSpPr>
          <p:nvPr userDrawn="1"/>
        </p:nvSpPr>
        <p:spPr bwMode="auto">
          <a:xfrm>
            <a:off x="269600" y="1519859"/>
            <a:ext cx="2880000" cy="2880000"/>
          </a:xfrm>
          <a:prstGeom prst="ellips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zh-CN" sz="1800">
              <a:latin typeface="Arial" charset="0"/>
            </a:endParaRPr>
          </a:p>
        </p:txBody>
      </p:sp>
      <p:sp>
        <p:nvSpPr>
          <p:cNvPr id="189447" name="Rectangle 7"/>
          <p:cNvSpPr>
            <a:spLocks noChangeArrowheads="1"/>
          </p:cNvSpPr>
          <p:nvPr/>
        </p:nvSpPr>
        <p:spPr bwMode="hidden">
          <a:xfrm>
            <a:off x="0" y="2397125"/>
            <a:ext cx="6299200" cy="1143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zh-CN" sz="2400"/>
          </a:p>
        </p:txBody>
      </p:sp>
      <p:sp>
        <p:nvSpPr>
          <p:cNvPr id="189448" name="Rectangle 8"/>
          <p:cNvSpPr>
            <a:spLocks noChangeArrowheads="1"/>
          </p:cNvSpPr>
          <p:nvPr/>
        </p:nvSpPr>
        <p:spPr bwMode="hidden">
          <a:xfrm>
            <a:off x="5283200" y="2397125"/>
            <a:ext cx="6299200" cy="1143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zh-CN" sz="2400"/>
          </a:p>
        </p:txBody>
      </p:sp>
      <p:sp>
        <p:nvSpPr>
          <p:cNvPr id="189449" name="Rectangle 9"/>
          <p:cNvSpPr>
            <a:spLocks noGrp="1" noChangeArrowheads="1"/>
          </p:cNvSpPr>
          <p:nvPr>
            <p:ph type="ctrTitle"/>
          </p:nvPr>
        </p:nvSpPr>
        <p:spPr>
          <a:xfrm>
            <a:off x="1117601" y="2163763"/>
            <a:ext cx="9874251" cy="16002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zh-CN" altLang="en-US" noProof="0" dirty="0"/>
              <a:t>单击此处编辑母版标题样式</a:t>
            </a:r>
          </a:p>
        </p:txBody>
      </p:sp>
      <p:pic>
        <p:nvPicPr>
          <p:cNvPr id="189452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" y="6092832"/>
            <a:ext cx="12156016" cy="2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9453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" y="1268420"/>
            <a:ext cx="12156017" cy="2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3CDD28E-038F-40A7-8D60-C29E39E54C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96173" y="219700"/>
            <a:ext cx="2199653" cy="941505"/>
          </a:xfrm>
          <a:prstGeom prst="rect">
            <a:avLst/>
          </a:prstGeom>
        </p:spPr>
      </p:pic>
      <p:pic>
        <p:nvPicPr>
          <p:cNvPr id="7" name="图片 6" descr="图片包含 游戏机, 画&#10;&#10;描述已自动生成">
            <a:extLst>
              <a:ext uri="{FF2B5EF4-FFF2-40B4-BE49-F238E27FC236}">
                <a16:creationId xmlns:a16="http://schemas.microsoft.com/office/drawing/2014/main" id="{B2CCC3D1-5233-4387-962E-EDC221E487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791" y="353372"/>
            <a:ext cx="1047264" cy="671830"/>
          </a:xfrm>
          <a:prstGeom prst="rect">
            <a:avLst/>
          </a:prstGeom>
        </p:spPr>
      </p:pic>
      <p:pic>
        <p:nvPicPr>
          <p:cNvPr id="8" name="图片 7" descr="图片包含 照片, 标志, 亮, 前&#10;&#10;描述已自动生成">
            <a:extLst>
              <a:ext uri="{FF2B5EF4-FFF2-40B4-BE49-F238E27FC236}">
                <a16:creationId xmlns:a16="http://schemas.microsoft.com/office/drawing/2014/main" id="{21D032E7-459A-4B41-81AA-893276D76DA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flipH="1">
            <a:off x="11106223" y="219700"/>
            <a:ext cx="749165" cy="93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687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84710E-0108-4E0C-AD6A-007BF2AA2D9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4711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6857C-2322-42DD-A446-20BAD8D2364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838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4420" y="1484314"/>
            <a:ext cx="5325533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53157" y="1484314"/>
            <a:ext cx="5327649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17AB7B-B77F-4CDC-8B27-EE4DF6609BB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2688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6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3" y="1535116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1B98C4-F276-4E94-A01F-CF532DA3D06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1914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8813E-24AF-49CD-B302-B2E8A69E432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2734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023DC-4EFE-43B6-BDA8-E28CFD41F28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9989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9339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ChangeArrowheads="1"/>
          </p:cNvSpPr>
          <p:nvPr userDrawn="1"/>
        </p:nvSpPr>
        <p:spPr bwMode="auto">
          <a:xfrm>
            <a:off x="0" y="1125539"/>
            <a:ext cx="28448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zh-CN" sz="2400" dirty="0"/>
          </a:p>
        </p:txBody>
      </p:sp>
      <p:sp>
        <p:nvSpPr>
          <p:cNvPr id="188419" name="Rectangle 3"/>
          <p:cNvSpPr>
            <a:spLocks noChangeArrowheads="1"/>
          </p:cNvSpPr>
          <p:nvPr userDrawn="1"/>
        </p:nvSpPr>
        <p:spPr bwMode="auto">
          <a:xfrm>
            <a:off x="1930400" y="1125539"/>
            <a:ext cx="9652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zh-CN" sz="2400"/>
          </a:p>
        </p:txBody>
      </p:sp>
      <p:sp>
        <p:nvSpPr>
          <p:cNvPr id="18842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401155"/>
            <a:ext cx="965200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8842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23" y="1484314"/>
            <a:ext cx="10856383" cy="439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884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34733" y="6202366"/>
            <a:ext cx="7010400" cy="53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+mn-lt"/>
              </a:defRPr>
            </a:lvl1pPr>
          </a:lstStyle>
          <a:p>
            <a:endParaRPr lang="en-US" altLang="zh-CN" dirty="0"/>
          </a:p>
        </p:txBody>
      </p:sp>
      <p:sp>
        <p:nvSpPr>
          <p:cNvPr id="18842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033000" y="6284913"/>
            <a:ext cx="124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2060"/>
                </a:solidFill>
                <a:latin typeface="+mn-lt"/>
              </a:defRPr>
            </a:lvl1pPr>
          </a:lstStyle>
          <a:p>
            <a:fld id="{75A15A0A-D8A4-47D0-A445-123A3A7D5E5E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pic>
        <p:nvPicPr>
          <p:cNvPr id="4" name="图片 3" descr="图片包含 游戏机, 画&#10;&#10;描述已自动生成">
            <a:extLst>
              <a:ext uri="{FF2B5EF4-FFF2-40B4-BE49-F238E27FC236}">
                <a16:creationId xmlns:a16="http://schemas.microsoft.com/office/drawing/2014/main" id="{B42D21F6-EB04-4C85-873B-F67B7E7738E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0791" y="353372"/>
            <a:ext cx="1047264" cy="671830"/>
          </a:xfrm>
          <a:prstGeom prst="rect">
            <a:avLst/>
          </a:prstGeom>
        </p:spPr>
      </p:pic>
      <p:pic>
        <p:nvPicPr>
          <p:cNvPr id="6" name="图片 5" descr="图片包含 照片, 标志, 亮, 前&#10;&#10;描述已自动生成">
            <a:extLst>
              <a:ext uri="{FF2B5EF4-FFF2-40B4-BE49-F238E27FC236}">
                <a16:creationId xmlns:a16="http://schemas.microsoft.com/office/drawing/2014/main" id="{64EC1CFC-DC46-49F6-82DE-9A19941BFAD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flipH="1">
            <a:off x="11106223" y="219700"/>
            <a:ext cx="749165" cy="93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65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5pPr>
      <a:lvl6pPr marL="457189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6pPr>
      <a:lvl7pPr marL="914377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7pPr>
      <a:lvl8pPr marL="1371566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8pPr>
      <a:lvl9pPr marL="1828754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9pPr>
    </p:titleStyle>
    <p:bodyStyle>
      <a:lvl1pPr marL="447663" indent="-4476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888978" indent="-43972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293781" indent="-40321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681121" indent="-38575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070048" indent="-387341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2527237" indent="-387341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</a:defRPr>
      </a:lvl6pPr>
      <a:lvl7pPr marL="2984425" indent="-387341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</a:defRPr>
      </a:lvl7pPr>
      <a:lvl8pPr marL="3441614" indent="-387341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</a:defRPr>
      </a:lvl8pPr>
      <a:lvl9pPr marL="3898803" indent="-387341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D6FB43-BED3-9FB8-E59A-AC58765192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C945AFA-8EA1-3825-3E00-0CA94945E5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 descr="卡通人物&#10;&#10;低可信度描述已自动生成">
            <a:extLst>
              <a:ext uri="{FF2B5EF4-FFF2-40B4-BE49-F238E27FC236}">
                <a16:creationId xmlns:a16="http://schemas.microsoft.com/office/drawing/2014/main" id="{9C2DFBEB-3C21-C5C6-899E-913AC6A2F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9A2E05C-12B9-7983-4170-762E2A3FB9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8" t="17281" r="18566" b="19555"/>
          <a:stretch/>
        </p:blipFill>
        <p:spPr bwMode="auto">
          <a:xfrm>
            <a:off x="9746412" y="4407540"/>
            <a:ext cx="2445588" cy="245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684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E4044FE-6529-4215-A65A-FD06023313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62" r="1" b="1765"/>
          <a:stretch/>
        </p:blipFill>
        <p:spPr>
          <a:xfrm>
            <a:off x="1586" y="0"/>
            <a:ext cx="5400000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C00EA57-4298-43C3-9AF0-B8238D820645}"/>
              </a:ext>
            </a:extLst>
          </p:cNvPr>
          <p:cNvSpPr/>
          <p:nvPr/>
        </p:nvSpPr>
        <p:spPr>
          <a:xfrm>
            <a:off x="2453842" y="0"/>
            <a:ext cx="2978665" cy="6858000"/>
          </a:xfrm>
          <a:prstGeom prst="rect">
            <a:avLst/>
          </a:prstGeom>
          <a:gradFill flip="none" rotWithShape="1">
            <a:gsLst>
              <a:gs pos="39000">
                <a:srgbClr val="FFFFFF">
                  <a:alpha val="50000"/>
                </a:srgb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43" name="TextBox 42"/>
          <p:cNvSpPr txBox="1"/>
          <p:nvPr/>
        </p:nvSpPr>
        <p:spPr>
          <a:xfrm>
            <a:off x="6950559" y="960100"/>
            <a:ext cx="523985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3600" spc="150" dirty="0">
                <a:solidFill>
                  <a:srgbClr val="1F6F8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Black" charset="0"/>
              </a:rPr>
              <a:t>人工微结构科学与技术</a:t>
            </a:r>
            <a:endParaRPr lang="en-US" altLang="zh-CN" sz="3600" spc="150" dirty="0">
              <a:solidFill>
                <a:srgbClr val="1F6F8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to Black" charset="0"/>
            </a:endParaRPr>
          </a:p>
          <a:p>
            <a:r>
              <a:rPr lang="zh-CN" altLang="en-US" sz="3600" spc="150" dirty="0">
                <a:solidFill>
                  <a:srgbClr val="1F6F8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Black" charset="0"/>
              </a:rPr>
              <a:t>协同创新中心</a:t>
            </a:r>
            <a:endParaRPr lang="en-US" sz="3600" spc="150" dirty="0">
              <a:solidFill>
                <a:srgbClr val="1F6F8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to Black" charset="0"/>
            </a:endParaRPr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3E693868-BB98-450F-AFD3-1A368EBF0583}"/>
              </a:ext>
            </a:extLst>
          </p:cNvPr>
          <p:cNvSpPr txBox="1">
            <a:spLocks/>
          </p:cNvSpPr>
          <p:nvPr/>
        </p:nvSpPr>
        <p:spPr>
          <a:xfrm>
            <a:off x="5797950" y="2955027"/>
            <a:ext cx="5400000" cy="3453522"/>
          </a:xfrm>
          <a:prstGeom prst="rect">
            <a:avLst/>
          </a:prstGeom>
        </p:spPr>
        <p:txBody>
          <a:bodyPr/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8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40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kern="1200" dirty="0" smtClean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kern="1200" dirty="0">
                <a:solidFill>
                  <a:schemeClr val="tx1"/>
                </a:solidFill>
                <a:effectLst/>
                <a:latin typeface="Lato Light" charset="0"/>
                <a:ea typeface="Lato Light" charset="0"/>
                <a:cs typeface="Lato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Clr>
                <a:srgbClr val="00587A"/>
              </a:buClr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中心由南京大学牵头，联合复旦大学、浙江大学、中国科学技术大学、上海交通大学、中国科学院合肥物质科学研究院和华为技术有限公司成立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30000"/>
              </a:lnSpc>
              <a:buClr>
                <a:srgbClr val="00587A"/>
              </a:buClr>
              <a:buNone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2014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月以“科学前沿”类排名第一获得教育部、财政部认定。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A690E78-8922-40EC-B070-A895A8D0D7AB}"/>
              </a:ext>
            </a:extLst>
          </p:cNvPr>
          <p:cNvSpPr/>
          <p:nvPr/>
        </p:nvSpPr>
        <p:spPr>
          <a:xfrm>
            <a:off x="5797950" y="1056409"/>
            <a:ext cx="961545" cy="961545"/>
          </a:xfrm>
          <a:prstGeom prst="rect">
            <a:avLst/>
          </a:prstGeom>
          <a:solidFill>
            <a:srgbClr val="1F6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2DC752E7-FF55-4E52-A627-3B743677F4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475" y="1132933"/>
            <a:ext cx="808495" cy="80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21966"/>
      </p:ext>
    </p:extLst>
  </p:cSld>
  <p:clrMapOvr>
    <a:masterClrMapping/>
  </p:clrMapOvr>
  <p:transition spd="slow" advClick="0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徽标&#10;&#10;描述已自动生成">
            <a:extLst>
              <a:ext uri="{FF2B5EF4-FFF2-40B4-BE49-F238E27FC236}">
                <a16:creationId xmlns:a16="http://schemas.microsoft.com/office/drawing/2014/main" id="{1119F77F-49EA-6B5F-C1C1-1411DE1E784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342" y="274307"/>
            <a:ext cx="5251715" cy="6583693"/>
          </a:xfrm>
          <a:prstGeom prst="rect">
            <a:avLst/>
          </a:prstGeom>
        </p:spPr>
      </p:pic>
      <p:pic>
        <p:nvPicPr>
          <p:cNvPr id="7" name="图片 6" descr="图片包含 文本&#10;&#10;描述已自动生成">
            <a:extLst>
              <a:ext uri="{FF2B5EF4-FFF2-40B4-BE49-F238E27FC236}">
                <a16:creationId xmlns:a16="http://schemas.microsoft.com/office/drawing/2014/main" id="{C03050FA-183C-285E-65A4-8F629B7B5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0" y="115658"/>
            <a:ext cx="2080589" cy="540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74C275C-E238-B68F-0910-DF1E6DCE7699}"/>
              </a:ext>
            </a:extLst>
          </p:cNvPr>
          <p:cNvSpPr txBox="1"/>
          <p:nvPr/>
        </p:nvSpPr>
        <p:spPr>
          <a:xfrm>
            <a:off x="2363576" y="124048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0186D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人工微结构科学与技术协同创新中心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7C8CBDC-11A4-89D8-0FFB-FAEFCBAD3908}"/>
              </a:ext>
            </a:extLst>
          </p:cNvPr>
          <p:cNvSpPr txBox="1"/>
          <p:nvPr/>
        </p:nvSpPr>
        <p:spPr>
          <a:xfrm>
            <a:off x="223320" y="1637297"/>
            <a:ext cx="8578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e-Science </a:t>
            </a:r>
            <a:r>
              <a:rPr lang="zh-CN" altLang="en-US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中心</a:t>
            </a: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8043BF0F-28F4-CF81-C0AB-C5070051ED59}"/>
              </a:ext>
            </a:extLst>
          </p:cNvPr>
          <p:cNvCxnSpPr>
            <a:cxnSpLocks/>
          </p:cNvCxnSpPr>
          <p:nvPr/>
        </p:nvCxnSpPr>
        <p:spPr>
          <a:xfrm>
            <a:off x="223320" y="2703760"/>
            <a:ext cx="8578850" cy="0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D700CB87-1682-0B9E-2DC1-F122BCD6E835}"/>
              </a:ext>
            </a:extLst>
          </p:cNvPr>
          <p:cNvSpPr txBox="1"/>
          <p:nvPr/>
        </p:nvSpPr>
        <p:spPr>
          <a:xfrm>
            <a:off x="1263614" y="3224301"/>
            <a:ext cx="2794961" cy="1955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姚  舸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高级工程师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南京大学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600F6D0-87E1-6A7B-1F06-9C5A362976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81" t="25685" r="12030" b="19182"/>
          <a:stretch/>
        </p:blipFill>
        <p:spPr>
          <a:xfrm>
            <a:off x="6154820" y="3429000"/>
            <a:ext cx="2138584" cy="211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50408"/>
      </p:ext>
    </p:extLst>
  </p:cSld>
  <p:clrMapOvr>
    <a:masterClrMapping/>
  </p:clrMapOvr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xis">
  <a:themeElements>
    <a:clrScheme name="Axis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Axis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宋体" pitchFamily="2" charset="-122"/>
          </a:defRPr>
        </a:defPPr>
      </a:lstStyle>
    </a:lnDef>
  </a:objectDefaults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-means_testcase_3JUL2015_nanjing.pptx" id="{C2843D45-7A9A-4D9A-A5EE-1C1971805E9E}" vid="{BEFB450E-FB80-4BCF-9370-9B6D0052444D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3692</TotalTime>
  <Words>75</Words>
  <Application>Microsoft Office PowerPoint</Application>
  <PresentationFormat>宽屏</PresentationFormat>
  <Paragraphs>11</Paragraphs>
  <Slides>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</vt:i4>
      </vt:variant>
    </vt:vector>
  </HeadingPairs>
  <TitlesOfParts>
    <vt:vector size="12" baseType="lpstr">
      <vt:lpstr>等线</vt:lpstr>
      <vt:lpstr>等线 Light</vt:lpstr>
      <vt:lpstr>隶书</vt:lpstr>
      <vt:lpstr>微软雅黑</vt:lpstr>
      <vt:lpstr>Arial</vt:lpstr>
      <vt:lpstr>Poppins Light</vt:lpstr>
      <vt:lpstr>Wingdings</vt:lpstr>
      <vt:lpstr>自定义设计方案</vt:lpstr>
      <vt:lpstr>Axis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Yao Ge</dc:creator>
  <cp:lastModifiedBy>Yao Ge</cp:lastModifiedBy>
  <cp:revision>19</cp:revision>
  <dcterms:created xsi:type="dcterms:W3CDTF">2022-05-21T01:50:35Z</dcterms:created>
  <dcterms:modified xsi:type="dcterms:W3CDTF">2023-08-19T01:10:16Z</dcterms:modified>
</cp:coreProperties>
</file>