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54"/>
  </p:notesMasterIdLst>
  <p:sldIdLst>
    <p:sldId id="256" r:id="rId2"/>
    <p:sldId id="285" r:id="rId3"/>
    <p:sldId id="261" r:id="rId4"/>
    <p:sldId id="489" r:id="rId5"/>
    <p:sldId id="257" r:id="rId6"/>
    <p:sldId id="505" r:id="rId7"/>
    <p:sldId id="493" r:id="rId8"/>
    <p:sldId id="494" r:id="rId9"/>
    <p:sldId id="263" r:id="rId10"/>
    <p:sldId id="262" r:id="rId11"/>
    <p:sldId id="495" r:id="rId12"/>
    <p:sldId id="496" r:id="rId13"/>
    <p:sldId id="265" r:id="rId14"/>
    <p:sldId id="271" r:id="rId15"/>
    <p:sldId id="506" r:id="rId16"/>
    <p:sldId id="287" r:id="rId17"/>
    <p:sldId id="497" r:id="rId18"/>
    <p:sldId id="288" r:id="rId19"/>
    <p:sldId id="498" r:id="rId20"/>
    <p:sldId id="507" r:id="rId21"/>
    <p:sldId id="273" r:id="rId22"/>
    <p:sldId id="289" r:id="rId23"/>
    <p:sldId id="274" r:id="rId24"/>
    <p:sldId id="512" r:id="rId25"/>
    <p:sldId id="499" r:id="rId26"/>
    <p:sldId id="281" r:id="rId27"/>
    <p:sldId id="275" r:id="rId28"/>
    <p:sldId id="282" r:id="rId29"/>
    <p:sldId id="277" r:id="rId30"/>
    <p:sldId id="278" r:id="rId31"/>
    <p:sldId id="279" r:id="rId32"/>
    <p:sldId id="280" r:id="rId33"/>
    <p:sldId id="508" r:id="rId34"/>
    <p:sldId id="500" r:id="rId35"/>
    <p:sldId id="290" r:id="rId36"/>
    <p:sldId id="501" r:id="rId37"/>
    <p:sldId id="502" r:id="rId38"/>
    <p:sldId id="492" r:id="rId39"/>
    <p:sldId id="491" r:id="rId40"/>
    <p:sldId id="503" r:id="rId41"/>
    <p:sldId id="509" r:id="rId42"/>
    <p:sldId id="292" r:id="rId43"/>
    <p:sldId id="504" r:id="rId44"/>
    <p:sldId id="293" r:id="rId45"/>
    <p:sldId id="476" r:id="rId46"/>
    <p:sldId id="510" r:id="rId47"/>
    <p:sldId id="266" r:id="rId48"/>
    <p:sldId id="267" r:id="rId49"/>
    <p:sldId id="268" r:id="rId50"/>
    <p:sldId id="511" r:id="rId51"/>
    <p:sldId id="269" r:id="rId52"/>
    <p:sldId id="270" r:id="rId5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1800860-4B29-4CB3-A4E4-00199A536A4A}">
          <p14:sldIdLst>
            <p14:sldId id="256"/>
            <p14:sldId id="285"/>
            <p14:sldId id="261"/>
            <p14:sldId id="489"/>
            <p14:sldId id="257"/>
          </p14:sldIdLst>
        </p14:section>
        <p14:section name="背景与前期工作" id="{3807D0D5-80B0-458B-BCD6-A50C0667409E}">
          <p14:sldIdLst>
            <p14:sldId id="505"/>
            <p14:sldId id="493"/>
            <p14:sldId id="494"/>
            <p14:sldId id="263"/>
            <p14:sldId id="262"/>
            <p14:sldId id="495"/>
            <p14:sldId id="496"/>
            <p14:sldId id="265"/>
            <p14:sldId id="271"/>
          </p14:sldIdLst>
        </p14:section>
        <p14:section name="架构演进" id="{05C25BA4-BE5A-440C-826B-DA55CFBF2CD6}">
          <p14:sldIdLst>
            <p14:sldId id="506"/>
            <p14:sldId id="287"/>
            <p14:sldId id="497"/>
            <p14:sldId id="288"/>
            <p14:sldId id="498"/>
          </p14:sldIdLst>
        </p14:section>
        <p14:section name="前端与设计" id="{03F6E560-A9DA-444D-B789-46C5155F04CC}">
          <p14:sldIdLst>
            <p14:sldId id="507"/>
            <p14:sldId id="273"/>
            <p14:sldId id="289"/>
            <p14:sldId id="274"/>
            <p14:sldId id="512"/>
            <p14:sldId id="499"/>
            <p14:sldId id="281"/>
            <p14:sldId id="275"/>
            <p14:sldId id="282"/>
            <p14:sldId id="277"/>
            <p14:sldId id="278"/>
            <p14:sldId id="279"/>
            <p14:sldId id="280"/>
          </p14:sldIdLst>
        </p14:section>
        <p14:section name="后端与运维" id="{85369023-6731-4CFE-BE9A-AE7F1A56A6F3}">
          <p14:sldIdLst>
            <p14:sldId id="508"/>
            <p14:sldId id="500"/>
            <p14:sldId id="290"/>
            <p14:sldId id="501"/>
            <p14:sldId id="502"/>
            <p14:sldId id="492"/>
            <p14:sldId id="491"/>
            <p14:sldId id="503"/>
          </p14:sldIdLst>
        </p14:section>
        <p14:section name="成果与反响" id="{79DA3A49-3B86-49AA-93CE-425C52B44AE6}">
          <p14:sldIdLst>
            <p14:sldId id="509"/>
            <p14:sldId id="292"/>
            <p14:sldId id="504"/>
            <p14:sldId id="293"/>
            <p14:sldId id="476"/>
          </p14:sldIdLst>
        </p14:section>
        <p14:section name="未来展望" id="{34AD520D-1876-4C21-A6E3-62B524ABE1CF}">
          <p14:sldIdLst>
            <p14:sldId id="510"/>
            <p14:sldId id="266"/>
            <p14:sldId id="267"/>
            <p14:sldId id="268"/>
          </p14:sldIdLst>
        </p14:section>
        <p14:section name="结语" id="{E4ED6D3C-181C-4900-A185-53A134780A8D}">
          <p14:sldIdLst>
            <p14:sldId id="511"/>
            <p14:sldId id="269"/>
            <p14:sldId id="27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2025"/>
    <a:srgbClr val="003F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610E35-CBDB-4144-83D1-CA658DB09DDD}" v="197" dt="2023-08-19T03:04:05.1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0" autoAdjust="0"/>
    <p:restoredTop sz="94660"/>
  </p:normalViewPr>
  <p:slideViewPr>
    <p:cSldViewPr snapToGrid="0">
      <p:cViewPr varScale="1">
        <p:scale>
          <a:sx n="96" d="100"/>
          <a:sy n="96" d="100"/>
        </p:scale>
        <p:origin x="80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microsoft.com/office/2016/11/relationships/changesInfo" Target="changesInfos/changesInfo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lph Zhao" userId="195972d768698be0" providerId="LiveId" clId="{1EFC50A1-5FD5-4BBC-8A95-0C99E288809E}"/>
    <pc:docChg chg="undo custSel delSld modSld modSection">
      <pc:chgData name="Ralph Zhao" userId="195972d768698be0" providerId="LiveId" clId="{1EFC50A1-5FD5-4BBC-8A95-0C99E288809E}" dt="2023-08-19T11:50:59.204" v="17" actId="47"/>
      <pc:docMkLst>
        <pc:docMk/>
      </pc:docMkLst>
      <pc:sldChg chg="modSp mod">
        <pc:chgData name="Ralph Zhao" userId="195972d768698be0" providerId="LiveId" clId="{1EFC50A1-5FD5-4BBC-8A95-0C99E288809E}" dt="2023-08-19T11:45:33.022" v="9" actId="6549"/>
        <pc:sldMkLst>
          <pc:docMk/>
          <pc:sldMk cId="2533187883" sldId="256"/>
        </pc:sldMkLst>
        <pc:spChg chg="mod">
          <ac:chgData name="Ralph Zhao" userId="195972d768698be0" providerId="LiveId" clId="{1EFC50A1-5FD5-4BBC-8A95-0C99E288809E}" dt="2023-08-19T11:45:33.022" v="9" actId="6549"/>
          <ac:spMkLst>
            <pc:docMk/>
            <pc:sldMk cId="2533187883" sldId="256"/>
            <ac:spMk id="3" creationId="{975FC41F-F95A-6D71-874F-C8AEC8D4C1D1}"/>
          </ac:spMkLst>
        </pc:spChg>
      </pc:sldChg>
      <pc:sldChg chg="modSp mod">
        <pc:chgData name="Ralph Zhao" userId="195972d768698be0" providerId="LiveId" clId="{1EFC50A1-5FD5-4BBC-8A95-0C99E288809E}" dt="2023-08-19T11:47:00.938" v="10" actId="20577"/>
        <pc:sldMkLst>
          <pc:docMk/>
          <pc:sldMk cId="4166805301" sldId="270"/>
        </pc:sldMkLst>
        <pc:spChg chg="mod">
          <ac:chgData name="Ralph Zhao" userId="195972d768698be0" providerId="LiveId" clId="{1EFC50A1-5FD5-4BBC-8A95-0C99E288809E}" dt="2023-08-19T11:47:00.938" v="10" actId="20577"/>
          <ac:spMkLst>
            <pc:docMk/>
            <pc:sldMk cId="4166805301" sldId="270"/>
            <ac:spMk id="3" creationId="{6487265C-0508-0B83-1A9A-8FC2BD8A9D56}"/>
          </ac:spMkLst>
        </pc:spChg>
      </pc:sldChg>
      <pc:sldChg chg="modSp del mod">
        <pc:chgData name="Ralph Zhao" userId="195972d768698be0" providerId="LiveId" clId="{1EFC50A1-5FD5-4BBC-8A95-0C99E288809E}" dt="2023-08-19T11:50:59.204" v="17" actId="47"/>
        <pc:sldMkLst>
          <pc:docMk/>
          <pc:sldMk cId="1007329806" sldId="294"/>
        </pc:sldMkLst>
        <pc:spChg chg="mod">
          <ac:chgData name="Ralph Zhao" userId="195972d768698be0" providerId="LiveId" clId="{1EFC50A1-5FD5-4BBC-8A95-0C99E288809E}" dt="2023-08-19T11:50:31.488" v="16" actId="20577"/>
          <ac:spMkLst>
            <pc:docMk/>
            <pc:sldMk cId="1007329806" sldId="294"/>
            <ac:spMk id="3" creationId="{6487265C-0508-0B83-1A9A-8FC2BD8A9D56}"/>
          </ac:spMkLst>
        </pc:spChg>
      </pc:sldChg>
      <pc:sldChg chg="modSp mod">
        <pc:chgData name="Ralph Zhao" userId="195972d768698be0" providerId="LiveId" clId="{1EFC50A1-5FD5-4BBC-8A95-0C99E288809E}" dt="2023-08-19T11:47:08.289" v="11" actId="20577"/>
        <pc:sldMkLst>
          <pc:docMk/>
          <pc:sldMk cId="2811789245" sldId="491"/>
        </pc:sldMkLst>
        <pc:spChg chg="mod">
          <ac:chgData name="Ralph Zhao" userId="195972d768698be0" providerId="LiveId" clId="{1EFC50A1-5FD5-4BBC-8A95-0C99E288809E}" dt="2023-08-19T11:47:08.289" v="11" actId="20577"/>
          <ac:spMkLst>
            <pc:docMk/>
            <pc:sldMk cId="2811789245" sldId="491"/>
            <ac:spMk id="3" creationId="{6487265C-0508-0B83-1A9A-8FC2BD8A9D56}"/>
          </ac:spMkLst>
        </pc:spChg>
      </pc:sldChg>
      <pc:sldChg chg="modSp mod">
        <pc:chgData name="Ralph Zhao" userId="195972d768698be0" providerId="LiveId" clId="{1EFC50A1-5FD5-4BBC-8A95-0C99E288809E}" dt="2023-08-19T11:47:31.580" v="14" actId="20577"/>
        <pc:sldMkLst>
          <pc:docMk/>
          <pc:sldMk cId="535789915" sldId="503"/>
        </pc:sldMkLst>
        <pc:spChg chg="mod">
          <ac:chgData name="Ralph Zhao" userId="195972d768698be0" providerId="LiveId" clId="{1EFC50A1-5FD5-4BBC-8A95-0C99E288809E}" dt="2023-08-19T11:47:31.580" v="14" actId="20577"/>
          <ac:spMkLst>
            <pc:docMk/>
            <pc:sldMk cId="535789915" sldId="503"/>
            <ac:spMk id="3" creationId="{6487265C-0508-0B83-1A9A-8FC2BD8A9D56}"/>
          </ac:spMkLst>
        </pc:spChg>
      </pc:sldChg>
      <pc:sldChg chg="del">
        <pc:chgData name="Ralph Zhao" userId="195972d768698be0" providerId="LiveId" clId="{1EFC50A1-5FD5-4BBC-8A95-0C99E288809E}" dt="2023-08-19T11:45:22.678" v="0" actId="47"/>
        <pc:sldMkLst>
          <pc:docMk/>
          <pc:sldMk cId="3058157505" sldId="513"/>
        </pc:sldMkLst>
      </pc:sldChg>
    </pc:docChg>
  </pc:docChgLst>
  <pc:docChgLst>
    <pc:chgData name="Ralph Zhao" userId="195972d768698be0" providerId="LiveId" clId="{9C610E35-CBDB-4144-83D1-CA658DB09DDD}"/>
    <pc:docChg chg="undo custSel addSld delSld modSld sldOrd addSection delSection modSection">
      <pc:chgData name="Ralph Zhao" userId="195972d768698be0" providerId="LiveId" clId="{9C610E35-CBDB-4144-83D1-CA658DB09DDD}" dt="2023-08-19T03:09:48.268" v="20492" actId="1036"/>
      <pc:docMkLst>
        <pc:docMk/>
      </pc:docMkLst>
      <pc:sldChg chg="modSp mod">
        <pc:chgData name="Ralph Zhao" userId="195972d768698be0" providerId="LiveId" clId="{9C610E35-CBDB-4144-83D1-CA658DB09DDD}" dt="2023-08-18T12:32:17.940" v="19062" actId="113"/>
        <pc:sldMkLst>
          <pc:docMk/>
          <pc:sldMk cId="2533187883" sldId="256"/>
        </pc:sldMkLst>
        <pc:spChg chg="mod">
          <ac:chgData name="Ralph Zhao" userId="195972d768698be0" providerId="LiveId" clId="{9C610E35-CBDB-4144-83D1-CA658DB09DDD}" dt="2023-08-18T12:32:17.940" v="19062" actId="113"/>
          <ac:spMkLst>
            <pc:docMk/>
            <pc:sldMk cId="2533187883" sldId="256"/>
            <ac:spMk id="2" creationId="{386E2116-D2CF-D2D4-DF20-6AFF85993D5A}"/>
          </ac:spMkLst>
        </pc:spChg>
        <pc:spChg chg="mod">
          <ac:chgData name="Ralph Zhao" userId="195972d768698be0" providerId="LiveId" clId="{9C610E35-CBDB-4144-83D1-CA658DB09DDD}" dt="2023-08-18T12:32:17.579" v="19061" actId="113"/>
          <ac:spMkLst>
            <pc:docMk/>
            <pc:sldMk cId="2533187883" sldId="256"/>
            <ac:spMk id="3" creationId="{975FC41F-F95A-6D71-874F-C8AEC8D4C1D1}"/>
          </ac:spMkLst>
        </pc:spChg>
      </pc:sldChg>
      <pc:sldChg chg="addSp delSp modSp mod">
        <pc:chgData name="Ralph Zhao" userId="195972d768698be0" providerId="LiveId" clId="{9C610E35-CBDB-4144-83D1-CA658DB09DDD}" dt="2023-08-18T11:42:31.998" v="18800" actId="1076"/>
        <pc:sldMkLst>
          <pc:docMk/>
          <pc:sldMk cId="2045438313" sldId="257"/>
        </pc:sldMkLst>
        <pc:spChg chg="mod">
          <ac:chgData name="Ralph Zhao" userId="195972d768698be0" providerId="LiveId" clId="{9C610E35-CBDB-4144-83D1-CA658DB09DDD}" dt="2023-08-18T09:44:52.572" v="18483" actId="20577"/>
          <ac:spMkLst>
            <pc:docMk/>
            <pc:sldMk cId="2045438313" sldId="257"/>
            <ac:spMk id="3" creationId="{6487265C-0508-0B83-1A9A-8FC2BD8A9D56}"/>
          </ac:spMkLst>
        </pc:spChg>
        <pc:picChg chg="add del mod">
          <ac:chgData name="Ralph Zhao" userId="195972d768698be0" providerId="LiveId" clId="{9C610E35-CBDB-4144-83D1-CA658DB09DDD}" dt="2023-08-18T11:41:36.120" v="18788"/>
          <ac:picMkLst>
            <pc:docMk/>
            <pc:sldMk cId="2045438313" sldId="257"/>
            <ac:picMk id="5" creationId="{8AF0648C-8E5A-0FD1-EDD0-517871453A16}"/>
          </ac:picMkLst>
        </pc:picChg>
        <pc:picChg chg="add mod">
          <ac:chgData name="Ralph Zhao" userId="195972d768698be0" providerId="LiveId" clId="{9C610E35-CBDB-4144-83D1-CA658DB09DDD}" dt="2023-08-18T11:42:31.998" v="18800" actId="1076"/>
          <ac:picMkLst>
            <pc:docMk/>
            <pc:sldMk cId="2045438313" sldId="257"/>
            <ac:picMk id="7" creationId="{1B5F691C-68EF-4127-4BEC-6F0015F32C09}"/>
          </ac:picMkLst>
        </pc:picChg>
      </pc:sldChg>
      <pc:sldChg chg="modSp add del mod">
        <pc:chgData name="Ralph Zhao" userId="195972d768698be0" providerId="LiveId" clId="{9C610E35-CBDB-4144-83D1-CA658DB09DDD}" dt="2023-08-17T16:16:35.862" v="6516" actId="47"/>
        <pc:sldMkLst>
          <pc:docMk/>
          <pc:sldMk cId="2906500883" sldId="258"/>
        </pc:sldMkLst>
        <pc:spChg chg="mod">
          <ac:chgData name="Ralph Zhao" userId="195972d768698be0" providerId="LiveId" clId="{9C610E35-CBDB-4144-83D1-CA658DB09DDD}" dt="2023-08-17T16:15:58.903" v="6508" actId="27636"/>
          <ac:spMkLst>
            <pc:docMk/>
            <pc:sldMk cId="2906500883" sldId="258"/>
            <ac:spMk id="3" creationId="{68EBCD45-D572-4331-9A71-F63265BA8409}"/>
          </ac:spMkLst>
        </pc:spChg>
      </pc:sldChg>
      <pc:sldChg chg="add del">
        <pc:chgData name="Ralph Zhao" userId="195972d768698be0" providerId="LiveId" clId="{9C610E35-CBDB-4144-83D1-CA658DB09DDD}" dt="2023-08-17T16:12:56.593" v="6439" actId="47"/>
        <pc:sldMkLst>
          <pc:docMk/>
          <pc:sldMk cId="983149561" sldId="259"/>
        </pc:sldMkLst>
      </pc:sldChg>
      <pc:sldChg chg="del">
        <pc:chgData name="Ralph Zhao" userId="195972d768698be0" providerId="LiveId" clId="{9C610E35-CBDB-4144-83D1-CA658DB09DDD}" dt="2023-08-18T01:25:45.526" v="6712" actId="47"/>
        <pc:sldMkLst>
          <pc:docMk/>
          <pc:sldMk cId="2865433262" sldId="260"/>
        </pc:sldMkLst>
      </pc:sldChg>
      <pc:sldChg chg="addSp modSp mod">
        <pc:chgData name="Ralph Zhao" userId="195972d768698be0" providerId="LiveId" clId="{9C610E35-CBDB-4144-83D1-CA658DB09DDD}" dt="2023-08-18T12:32:16.531" v="19058" actId="113"/>
        <pc:sldMkLst>
          <pc:docMk/>
          <pc:sldMk cId="2348450267" sldId="261"/>
        </pc:sldMkLst>
        <pc:spChg chg="mod">
          <ac:chgData name="Ralph Zhao" userId="195972d768698be0" providerId="LiveId" clId="{9C610E35-CBDB-4144-83D1-CA658DB09DDD}" dt="2023-08-18T12:32:16.531" v="19058" actId="113"/>
          <ac:spMkLst>
            <pc:docMk/>
            <pc:sldMk cId="2348450267" sldId="261"/>
            <ac:spMk id="2" creationId="{5566CB2B-B268-96F1-2A46-15C2A179AF6E}"/>
          </ac:spMkLst>
        </pc:spChg>
        <pc:picChg chg="add mod">
          <ac:chgData name="Ralph Zhao" userId="195972d768698be0" providerId="LiveId" clId="{9C610E35-CBDB-4144-83D1-CA658DB09DDD}" dt="2023-08-18T01:21:48.197" v="6681" actId="14100"/>
          <ac:picMkLst>
            <pc:docMk/>
            <pc:sldMk cId="2348450267" sldId="261"/>
            <ac:picMk id="3" creationId="{61AB5861-B47F-90BC-1C8A-DBC2DB5FE990}"/>
          </ac:picMkLst>
        </pc:picChg>
        <pc:picChg chg="mod">
          <ac:chgData name="Ralph Zhao" userId="195972d768698be0" providerId="LiveId" clId="{9C610E35-CBDB-4144-83D1-CA658DB09DDD}" dt="2023-08-18T01:21:46.255" v="6680" actId="14100"/>
          <ac:picMkLst>
            <pc:docMk/>
            <pc:sldMk cId="2348450267" sldId="261"/>
            <ac:picMk id="4" creationId="{CA2EB285-8EC9-11A2-7C7C-FF3E9C0B0C70}"/>
          </ac:picMkLst>
        </pc:picChg>
      </pc:sldChg>
      <pc:sldChg chg="modSp mod">
        <pc:chgData name="Ralph Zhao" userId="195972d768698be0" providerId="LiveId" clId="{9C610E35-CBDB-4144-83D1-CA658DB09DDD}" dt="2023-08-18T16:45:20.406" v="19626" actId="20577"/>
        <pc:sldMkLst>
          <pc:docMk/>
          <pc:sldMk cId="3027816797" sldId="262"/>
        </pc:sldMkLst>
        <pc:spChg chg="mod">
          <ac:chgData name="Ralph Zhao" userId="195972d768698be0" providerId="LiveId" clId="{9C610E35-CBDB-4144-83D1-CA658DB09DDD}" dt="2023-08-18T16:45:20.406" v="19626" actId="20577"/>
          <ac:spMkLst>
            <pc:docMk/>
            <pc:sldMk cId="3027816797" sldId="262"/>
            <ac:spMk id="3" creationId="{6487265C-0508-0B83-1A9A-8FC2BD8A9D56}"/>
          </ac:spMkLst>
        </pc:spChg>
      </pc:sldChg>
      <pc:sldChg chg="addSp modSp mod ord">
        <pc:chgData name="Ralph Zhao" userId="195972d768698be0" providerId="LiveId" clId="{9C610E35-CBDB-4144-83D1-CA658DB09DDD}" dt="2023-08-19T03:08:33.705" v="20485" actId="1035"/>
        <pc:sldMkLst>
          <pc:docMk/>
          <pc:sldMk cId="3112874793" sldId="263"/>
        </pc:sldMkLst>
        <pc:spChg chg="mod">
          <ac:chgData name="Ralph Zhao" userId="195972d768698be0" providerId="LiveId" clId="{9C610E35-CBDB-4144-83D1-CA658DB09DDD}" dt="2023-08-18T11:29:39.443" v="18539" actId="20577"/>
          <ac:spMkLst>
            <pc:docMk/>
            <pc:sldMk cId="3112874793" sldId="263"/>
            <ac:spMk id="2" creationId="{5566CB2B-B268-96F1-2A46-15C2A179AF6E}"/>
          </ac:spMkLst>
        </pc:spChg>
        <pc:spChg chg="mod">
          <ac:chgData name="Ralph Zhao" userId="195972d768698be0" providerId="LiveId" clId="{9C610E35-CBDB-4144-83D1-CA658DB09DDD}" dt="2023-08-19T03:05:44.848" v="20479" actId="20577"/>
          <ac:spMkLst>
            <pc:docMk/>
            <pc:sldMk cId="3112874793" sldId="263"/>
            <ac:spMk id="3" creationId="{6487265C-0508-0B83-1A9A-8FC2BD8A9D56}"/>
          </ac:spMkLst>
        </pc:spChg>
        <pc:picChg chg="add mod">
          <ac:chgData name="Ralph Zhao" userId="195972d768698be0" providerId="LiveId" clId="{9C610E35-CBDB-4144-83D1-CA658DB09DDD}" dt="2023-08-18T05:35:53.344" v="8335" actId="1076"/>
          <ac:picMkLst>
            <pc:docMk/>
            <pc:sldMk cId="3112874793" sldId="263"/>
            <ac:picMk id="4" creationId="{5AA8E7FC-16E6-7FA9-2F41-8210A4A991D8}"/>
          </ac:picMkLst>
        </pc:picChg>
        <pc:picChg chg="add mod">
          <ac:chgData name="Ralph Zhao" userId="195972d768698be0" providerId="LiveId" clId="{9C610E35-CBDB-4144-83D1-CA658DB09DDD}" dt="2023-08-18T05:35:51.142" v="8334" actId="1076"/>
          <ac:picMkLst>
            <pc:docMk/>
            <pc:sldMk cId="3112874793" sldId="263"/>
            <ac:picMk id="5" creationId="{954824E1-E411-F5B7-E035-3CB419AC7B59}"/>
          </ac:picMkLst>
        </pc:picChg>
        <pc:picChg chg="add mod">
          <ac:chgData name="Ralph Zhao" userId="195972d768698be0" providerId="LiveId" clId="{9C610E35-CBDB-4144-83D1-CA658DB09DDD}" dt="2023-08-19T03:08:33.705" v="20485" actId="1035"/>
          <ac:picMkLst>
            <pc:docMk/>
            <pc:sldMk cId="3112874793" sldId="263"/>
            <ac:picMk id="7" creationId="{1276DB1A-8F87-7358-542B-7601460E44B2}"/>
          </ac:picMkLst>
        </pc:picChg>
      </pc:sldChg>
      <pc:sldChg chg="delSp modSp del mod">
        <pc:chgData name="Ralph Zhao" userId="195972d768698be0" providerId="LiveId" clId="{9C610E35-CBDB-4144-83D1-CA658DB09DDD}" dt="2023-08-18T06:18:29.967" v="8800" actId="47"/>
        <pc:sldMkLst>
          <pc:docMk/>
          <pc:sldMk cId="287424972" sldId="264"/>
        </pc:sldMkLst>
        <pc:spChg chg="mod">
          <ac:chgData name="Ralph Zhao" userId="195972d768698be0" providerId="LiveId" clId="{9C610E35-CBDB-4144-83D1-CA658DB09DDD}" dt="2023-08-18T02:02:43.716" v="7571" actId="207"/>
          <ac:spMkLst>
            <pc:docMk/>
            <pc:sldMk cId="287424972" sldId="264"/>
            <ac:spMk id="3" creationId="{6487265C-0508-0B83-1A9A-8FC2BD8A9D56}"/>
          </ac:spMkLst>
        </pc:spChg>
        <pc:picChg chg="mod">
          <ac:chgData name="Ralph Zhao" userId="195972d768698be0" providerId="LiveId" clId="{9C610E35-CBDB-4144-83D1-CA658DB09DDD}" dt="2023-08-18T05:50:33.152" v="8618" actId="1076"/>
          <ac:picMkLst>
            <pc:docMk/>
            <pc:sldMk cId="287424972" sldId="264"/>
            <ac:picMk id="5" creationId="{65AF2942-E7E9-D04C-7C75-0FF775B7A9B0}"/>
          </ac:picMkLst>
        </pc:picChg>
        <pc:picChg chg="del mod">
          <ac:chgData name="Ralph Zhao" userId="195972d768698be0" providerId="LiveId" clId="{9C610E35-CBDB-4144-83D1-CA658DB09DDD}" dt="2023-08-18T02:01:45.826" v="7523" actId="478"/>
          <ac:picMkLst>
            <pc:docMk/>
            <pc:sldMk cId="287424972" sldId="264"/>
            <ac:picMk id="7" creationId="{0044D147-5F1D-D1FD-A320-70F888BD83B8}"/>
          </ac:picMkLst>
        </pc:picChg>
      </pc:sldChg>
      <pc:sldChg chg="addSp delSp modSp mod modNotesTx">
        <pc:chgData name="Ralph Zhao" userId="195972d768698be0" providerId="LiveId" clId="{9C610E35-CBDB-4144-83D1-CA658DB09DDD}" dt="2023-08-18T16:47:50.710" v="19653" actId="20577"/>
        <pc:sldMkLst>
          <pc:docMk/>
          <pc:sldMk cId="815567310" sldId="265"/>
        </pc:sldMkLst>
        <pc:spChg chg="mod">
          <ac:chgData name="Ralph Zhao" userId="195972d768698be0" providerId="LiveId" clId="{9C610E35-CBDB-4144-83D1-CA658DB09DDD}" dt="2023-08-18T16:47:50.710" v="19653" actId="20577"/>
          <ac:spMkLst>
            <pc:docMk/>
            <pc:sldMk cId="815567310" sldId="265"/>
            <ac:spMk id="3" creationId="{6487265C-0508-0B83-1A9A-8FC2BD8A9D56}"/>
          </ac:spMkLst>
        </pc:spChg>
        <pc:spChg chg="add del mod">
          <ac:chgData name="Ralph Zhao" userId="195972d768698be0" providerId="LiveId" clId="{9C610E35-CBDB-4144-83D1-CA658DB09DDD}" dt="2023-08-18T05:50:18.359" v="8616" actId="478"/>
          <ac:spMkLst>
            <pc:docMk/>
            <pc:sldMk cId="815567310" sldId="265"/>
            <ac:spMk id="5" creationId="{D7B0D7D6-13A0-9426-CBBE-82A11CE6A9AA}"/>
          </ac:spMkLst>
        </pc:spChg>
        <pc:picChg chg="mod">
          <ac:chgData name="Ralph Zhao" userId="195972d768698be0" providerId="LiveId" clId="{9C610E35-CBDB-4144-83D1-CA658DB09DDD}" dt="2023-08-18T02:05:42.698" v="7572" actId="1076"/>
          <ac:picMkLst>
            <pc:docMk/>
            <pc:sldMk cId="815567310" sldId="265"/>
            <ac:picMk id="4" creationId="{A33E0BAD-118B-DC09-2D24-E25363AF23CB}"/>
          </ac:picMkLst>
        </pc:picChg>
      </pc:sldChg>
      <pc:sldChg chg="delSp modSp add mod ord">
        <pc:chgData name="Ralph Zhao" userId="195972d768698be0" providerId="LiveId" clId="{9C610E35-CBDB-4144-83D1-CA658DB09DDD}" dt="2023-08-18T13:27:22.650" v="19469" actId="20577"/>
        <pc:sldMkLst>
          <pc:docMk/>
          <pc:sldMk cId="3335570588" sldId="266"/>
        </pc:sldMkLst>
        <pc:spChg chg="mod">
          <ac:chgData name="Ralph Zhao" userId="195972d768698be0" providerId="LiveId" clId="{9C610E35-CBDB-4144-83D1-CA658DB09DDD}" dt="2023-08-15T13:16:18.439" v="515" actId="207"/>
          <ac:spMkLst>
            <pc:docMk/>
            <pc:sldMk cId="3335570588" sldId="266"/>
            <ac:spMk id="2" creationId="{5566CB2B-B268-96F1-2A46-15C2A179AF6E}"/>
          </ac:spMkLst>
        </pc:spChg>
        <pc:spChg chg="mod">
          <ac:chgData name="Ralph Zhao" userId="195972d768698be0" providerId="LiveId" clId="{9C610E35-CBDB-4144-83D1-CA658DB09DDD}" dt="2023-08-18T13:27:22.650" v="19469" actId="20577"/>
          <ac:spMkLst>
            <pc:docMk/>
            <pc:sldMk cId="3335570588" sldId="266"/>
            <ac:spMk id="3" creationId="{6487265C-0508-0B83-1A9A-8FC2BD8A9D56}"/>
          </ac:spMkLst>
        </pc:spChg>
        <pc:picChg chg="del">
          <ac:chgData name="Ralph Zhao" userId="195972d768698be0" providerId="LiveId" clId="{9C610E35-CBDB-4144-83D1-CA658DB09DDD}" dt="2023-08-15T13:09:29.221" v="86" actId="478"/>
          <ac:picMkLst>
            <pc:docMk/>
            <pc:sldMk cId="3335570588" sldId="266"/>
            <ac:picMk id="4" creationId="{A33E0BAD-118B-DC09-2D24-E25363AF23CB}"/>
          </ac:picMkLst>
        </pc:picChg>
      </pc:sldChg>
      <pc:sldChg chg="modSp new del mod">
        <pc:chgData name="Ralph Zhao" userId="195972d768698be0" providerId="LiveId" clId="{9C610E35-CBDB-4144-83D1-CA658DB09DDD}" dt="2023-08-15T13:37:49.013" v="829" actId="47"/>
        <pc:sldMkLst>
          <pc:docMk/>
          <pc:sldMk cId="244351168" sldId="267"/>
        </pc:sldMkLst>
        <pc:spChg chg="mod">
          <ac:chgData name="Ralph Zhao" userId="195972d768698be0" providerId="LiveId" clId="{9C610E35-CBDB-4144-83D1-CA658DB09DDD}" dt="2023-08-15T13:37:46.246" v="828" actId="20577"/>
          <ac:spMkLst>
            <pc:docMk/>
            <pc:sldMk cId="244351168" sldId="267"/>
            <ac:spMk id="2" creationId="{ACAC3927-0D13-2620-7261-17E18509E6CE}"/>
          </ac:spMkLst>
        </pc:spChg>
      </pc:sldChg>
      <pc:sldChg chg="addSp modSp add mod">
        <pc:chgData name="Ralph Zhao" userId="195972d768698be0" providerId="LiveId" clId="{9C610E35-CBDB-4144-83D1-CA658DB09DDD}" dt="2023-08-18T13:27:48.317" v="19473" actId="20577"/>
        <pc:sldMkLst>
          <pc:docMk/>
          <pc:sldMk cId="705627177" sldId="267"/>
        </pc:sldMkLst>
        <pc:spChg chg="mod">
          <ac:chgData name="Ralph Zhao" userId="195972d768698be0" providerId="LiveId" clId="{9C610E35-CBDB-4144-83D1-CA658DB09DDD}" dt="2023-08-18T13:27:48.317" v="19473" actId="20577"/>
          <ac:spMkLst>
            <pc:docMk/>
            <pc:sldMk cId="705627177" sldId="267"/>
            <ac:spMk id="2" creationId="{5566CB2B-B268-96F1-2A46-15C2A179AF6E}"/>
          </ac:spMkLst>
        </pc:spChg>
        <pc:spChg chg="mod">
          <ac:chgData name="Ralph Zhao" userId="195972d768698be0" providerId="LiveId" clId="{9C610E35-CBDB-4144-83D1-CA658DB09DDD}" dt="2023-08-18T12:39:08.080" v="19106" actId="108"/>
          <ac:spMkLst>
            <pc:docMk/>
            <pc:sldMk cId="705627177" sldId="267"/>
            <ac:spMk id="3" creationId="{6487265C-0508-0B83-1A9A-8FC2BD8A9D56}"/>
          </ac:spMkLst>
        </pc:spChg>
        <pc:picChg chg="add mod">
          <ac:chgData name="Ralph Zhao" userId="195972d768698be0" providerId="LiveId" clId="{9C610E35-CBDB-4144-83D1-CA658DB09DDD}" dt="2023-08-15T13:40:02.447" v="976" actId="14100"/>
          <ac:picMkLst>
            <pc:docMk/>
            <pc:sldMk cId="705627177" sldId="267"/>
            <ac:picMk id="5" creationId="{8EE686C5-BA24-3C27-A55B-0905FE2A84F2}"/>
          </ac:picMkLst>
        </pc:picChg>
      </pc:sldChg>
      <pc:sldChg chg="new del">
        <pc:chgData name="Ralph Zhao" userId="195972d768698be0" providerId="LiveId" clId="{9C610E35-CBDB-4144-83D1-CA658DB09DDD}" dt="2023-08-15T13:44:00.090" v="978" actId="47"/>
        <pc:sldMkLst>
          <pc:docMk/>
          <pc:sldMk cId="660019036" sldId="268"/>
        </pc:sldMkLst>
      </pc:sldChg>
      <pc:sldChg chg="modSp add mod">
        <pc:chgData name="Ralph Zhao" userId="195972d768698be0" providerId="LiveId" clId="{9C610E35-CBDB-4144-83D1-CA658DB09DDD}" dt="2023-08-18T13:27:51.398" v="19474" actId="20577"/>
        <pc:sldMkLst>
          <pc:docMk/>
          <pc:sldMk cId="1027030481" sldId="268"/>
        </pc:sldMkLst>
        <pc:spChg chg="mod">
          <ac:chgData name="Ralph Zhao" userId="195972d768698be0" providerId="LiveId" clId="{9C610E35-CBDB-4144-83D1-CA658DB09DDD}" dt="2023-08-18T13:27:51.398" v="19474" actId="20577"/>
          <ac:spMkLst>
            <pc:docMk/>
            <pc:sldMk cId="1027030481" sldId="268"/>
            <ac:spMk id="2" creationId="{5566CB2B-B268-96F1-2A46-15C2A179AF6E}"/>
          </ac:spMkLst>
        </pc:spChg>
        <pc:spChg chg="mod">
          <ac:chgData name="Ralph Zhao" userId="195972d768698be0" providerId="LiveId" clId="{9C610E35-CBDB-4144-83D1-CA658DB09DDD}" dt="2023-08-18T12:39:16.538" v="19107" actId="108"/>
          <ac:spMkLst>
            <pc:docMk/>
            <pc:sldMk cId="1027030481" sldId="268"/>
            <ac:spMk id="3" creationId="{6487265C-0508-0B83-1A9A-8FC2BD8A9D56}"/>
          </ac:spMkLst>
        </pc:spChg>
      </pc:sldChg>
      <pc:sldChg chg="modSp new del mod">
        <pc:chgData name="Ralph Zhao" userId="195972d768698be0" providerId="LiveId" clId="{9C610E35-CBDB-4144-83D1-CA658DB09DDD}" dt="2023-08-15T13:49:27.757" v="1561" actId="47"/>
        <pc:sldMkLst>
          <pc:docMk/>
          <pc:sldMk cId="2928180819" sldId="269"/>
        </pc:sldMkLst>
        <pc:spChg chg="mod">
          <ac:chgData name="Ralph Zhao" userId="195972d768698be0" providerId="LiveId" clId="{9C610E35-CBDB-4144-83D1-CA658DB09DDD}" dt="2023-08-15T13:49:25.620" v="1560" actId="20577"/>
          <ac:spMkLst>
            <pc:docMk/>
            <pc:sldMk cId="2928180819" sldId="269"/>
            <ac:spMk id="2" creationId="{346F328E-DF41-351A-4B99-89588C51462F}"/>
          </ac:spMkLst>
        </pc:spChg>
      </pc:sldChg>
      <pc:sldChg chg="modSp add mod">
        <pc:chgData name="Ralph Zhao" userId="195972d768698be0" providerId="LiveId" clId="{9C610E35-CBDB-4144-83D1-CA658DB09DDD}" dt="2023-08-18T09:44:22.092" v="18481" actId="20577"/>
        <pc:sldMkLst>
          <pc:docMk/>
          <pc:sldMk cId="4051038268" sldId="269"/>
        </pc:sldMkLst>
        <pc:spChg chg="mod">
          <ac:chgData name="Ralph Zhao" userId="195972d768698be0" providerId="LiveId" clId="{9C610E35-CBDB-4144-83D1-CA658DB09DDD}" dt="2023-08-15T13:49:43.763" v="1581" actId="108"/>
          <ac:spMkLst>
            <pc:docMk/>
            <pc:sldMk cId="4051038268" sldId="269"/>
            <ac:spMk id="2" creationId="{5566CB2B-B268-96F1-2A46-15C2A179AF6E}"/>
          </ac:spMkLst>
        </pc:spChg>
        <pc:spChg chg="mod">
          <ac:chgData name="Ralph Zhao" userId="195972d768698be0" providerId="LiveId" clId="{9C610E35-CBDB-4144-83D1-CA658DB09DDD}" dt="2023-08-18T09:44:22.092" v="18481" actId="20577"/>
          <ac:spMkLst>
            <pc:docMk/>
            <pc:sldMk cId="4051038268" sldId="269"/>
            <ac:spMk id="3" creationId="{6487265C-0508-0B83-1A9A-8FC2BD8A9D56}"/>
          </ac:spMkLst>
        </pc:spChg>
      </pc:sldChg>
      <pc:sldChg chg="new del">
        <pc:chgData name="Ralph Zhao" userId="195972d768698be0" providerId="LiveId" clId="{9C610E35-CBDB-4144-83D1-CA658DB09DDD}" dt="2023-08-15T13:56:23.471" v="2257" actId="47"/>
        <pc:sldMkLst>
          <pc:docMk/>
          <pc:sldMk cId="3287501367" sldId="270"/>
        </pc:sldMkLst>
      </pc:sldChg>
      <pc:sldChg chg="addSp modSp add mod">
        <pc:chgData name="Ralph Zhao" userId="195972d768698be0" providerId="LiveId" clId="{9C610E35-CBDB-4144-83D1-CA658DB09DDD}" dt="2023-08-18T11:58:13.288" v="19001" actId="207"/>
        <pc:sldMkLst>
          <pc:docMk/>
          <pc:sldMk cId="4166805301" sldId="270"/>
        </pc:sldMkLst>
        <pc:spChg chg="mod">
          <ac:chgData name="Ralph Zhao" userId="195972d768698be0" providerId="LiveId" clId="{9C610E35-CBDB-4144-83D1-CA658DB09DDD}" dt="2023-08-15T13:56:36.694" v="2291" actId="20577"/>
          <ac:spMkLst>
            <pc:docMk/>
            <pc:sldMk cId="4166805301" sldId="270"/>
            <ac:spMk id="2" creationId="{5566CB2B-B268-96F1-2A46-15C2A179AF6E}"/>
          </ac:spMkLst>
        </pc:spChg>
        <pc:spChg chg="mod">
          <ac:chgData name="Ralph Zhao" userId="195972d768698be0" providerId="LiveId" clId="{9C610E35-CBDB-4144-83D1-CA658DB09DDD}" dt="2023-08-18T11:58:13.288" v="19001" actId="207"/>
          <ac:spMkLst>
            <pc:docMk/>
            <pc:sldMk cId="4166805301" sldId="270"/>
            <ac:spMk id="3" creationId="{6487265C-0508-0B83-1A9A-8FC2BD8A9D56}"/>
          </ac:spMkLst>
        </pc:spChg>
        <pc:picChg chg="add mod">
          <ac:chgData name="Ralph Zhao" userId="195972d768698be0" providerId="LiveId" clId="{9C610E35-CBDB-4144-83D1-CA658DB09DDD}" dt="2023-08-18T09:44:36.707" v="18482" actId="1076"/>
          <ac:picMkLst>
            <pc:docMk/>
            <pc:sldMk cId="4166805301" sldId="270"/>
            <ac:picMk id="5" creationId="{B08F3E40-3CA3-84DD-AEDD-DEDC2416F4C0}"/>
          </ac:picMkLst>
        </pc:picChg>
      </pc:sldChg>
      <pc:sldChg chg="modSp add del mod">
        <pc:chgData name="Ralph Zhao" userId="195972d768698be0" providerId="LiveId" clId="{9C610E35-CBDB-4144-83D1-CA658DB09DDD}" dt="2023-08-15T13:55:59.240" v="2253" actId="47"/>
        <pc:sldMkLst>
          <pc:docMk/>
          <pc:sldMk cId="4236407533" sldId="270"/>
        </pc:sldMkLst>
        <pc:spChg chg="mod">
          <ac:chgData name="Ralph Zhao" userId="195972d768698be0" providerId="LiveId" clId="{9C610E35-CBDB-4144-83D1-CA658DB09DDD}" dt="2023-08-15T13:53:53.674" v="2055" actId="20577"/>
          <ac:spMkLst>
            <pc:docMk/>
            <pc:sldMk cId="4236407533" sldId="270"/>
            <ac:spMk id="2" creationId="{5566CB2B-B268-96F1-2A46-15C2A179AF6E}"/>
          </ac:spMkLst>
        </pc:spChg>
        <pc:spChg chg="mod">
          <ac:chgData name="Ralph Zhao" userId="195972d768698be0" providerId="LiveId" clId="{9C610E35-CBDB-4144-83D1-CA658DB09DDD}" dt="2023-08-15T13:55:19.722" v="2139" actId="20577"/>
          <ac:spMkLst>
            <pc:docMk/>
            <pc:sldMk cId="4236407533" sldId="270"/>
            <ac:spMk id="3" creationId="{6487265C-0508-0B83-1A9A-8FC2BD8A9D56}"/>
          </ac:spMkLst>
        </pc:spChg>
      </pc:sldChg>
      <pc:sldChg chg="addSp delSp modSp add mod">
        <pc:chgData name="Ralph Zhao" userId="195972d768698be0" providerId="LiveId" clId="{9C610E35-CBDB-4144-83D1-CA658DB09DDD}" dt="2023-08-19T02:40:01.630" v="20403" actId="20577"/>
        <pc:sldMkLst>
          <pc:docMk/>
          <pc:sldMk cId="705539784" sldId="271"/>
        </pc:sldMkLst>
        <pc:spChg chg="mod">
          <ac:chgData name="Ralph Zhao" userId="195972d768698be0" providerId="LiveId" clId="{9C610E35-CBDB-4144-83D1-CA658DB09DDD}" dt="2023-08-15T14:00:27.065" v="2437" actId="20577"/>
          <ac:spMkLst>
            <pc:docMk/>
            <pc:sldMk cId="705539784" sldId="271"/>
            <ac:spMk id="2" creationId="{5566CB2B-B268-96F1-2A46-15C2A179AF6E}"/>
          </ac:spMkLst>
        </pc:spChg>
        <pc:spChg chg="mod">
          <ac:chgData name="Ralph Zhao" userId="195972d768698be0" providerId="LiveId" clId="{9C610E35-CBDB-4144-83D1-CA658DB09DDD}" dt="2023-08-19T02:40:01.630" v="20403" actId="20577"/>
          <ac:spMkLst>
            <pc:docMk/>
            <pc:sldMk cId="705539784" sldId="271"/>
            <ac:spMk id="3" creationId="{6487265C-0508-0B83-1A9A-8FC2BD8A9D56}"/>
          </ac:spMkLst>
        </pc:spChg>
        <pc:spChg chg="add mod">
          <ac:chgData name="Ralph Zhao" userId="195972d768698be0" providerId="LiveId" clId="{9C610E35-CBDB-4144-83D1-CA658DB09DDD}" dt="2023-08-19T02:38:52.398" v="20285" actId="207"/>
          <ac:spMkLst>
            <pc:docMk/>
            <pc:sldMk cId="705539784" sldId="271"/>
            <ac:spMk id="11" creationId="{E9F1F653-CE73-DBB1-FEFB-F21179D02335}"/>
          </ac:spMkLst>
        </pc:spChg>
        <pc:picChg chg="add del">
          <ac:chgData name="Ralph Zhao" userId="195972d768698be0" providerId="LiveId" clId="{9C610E35-CBDB-4144-83D1-CA658DB09DDD}" dt="2023-08-15T14:00:06.062" v="2406" actId="478"/>
          <ac:picMkLst>
            <pc:docMk/>
            <pc:sldMk cId="705539784" sldId="271"/>
            <ac:picMk id="4" creationId="{A33E0BAD-118B-DC09-2D24-E25363AF23CB}"/>
          </ac:picMkLst>
        </pc:picChg>
        <pc:picChg chg="add del mod">
          <ac:chgData name="Ralph Zhao" userId="195972d768698be0" providerId="LiveId" clId="{9C610E35-CBDB-4144-83D1-CA658DB09DDD}" dt="2023-08-18T06:50:11.413" v="9227"/>
          <ac:picMkLst>
            <pc:docMk/>
            <pc:sldMk cId="705539784" sldId="271"/>
            <ac:picMk id="5" creationId="{4DC84BB1-C96F-6A41-AECF-EDFF71377191}"/>
          </ac:picMkLst>
        </pc:picChg>
        <pc:picChg chg="add del mod">
          <ac:chgData name="Ralph Zhao" userId="195972d768698be0" providerId="LiveId" clId="{9C610E35-CBDB-4144-83D1-CA658DB09DDD}" dt="2023-08-19T02:37:10.085" v="20240" actId="1076"/>
          <ac:picMkLst>
            <pc:docMk/>
            <pc:sldMk cId="705539784" sldId="271"/>
            <ac:picMk id="5" creationId="{ACB240CB-ECA3-1F44-7C4B-A81E6956695B}"/>
          </ac:picMkLst>
        </pc:picChg>
        <pc:picChg chg="add del mod">
          <ac:chgData name="Ralph Zhao" userId="195972d768698be0" providerId="LiveId" clId="{9C610E35-CBDB-4144-83D1-CA658DB09DDD}" dt="2023-08-18T06:50:09.438" v="9225" actId="478"/>
          <ac:picMkLst>
            <pc:docMk/>
            <pc:sldMk cId="705539784" sldId="271"/>
            <ac:picMk id="6" creationId="{7E324A92-748C-138D-036E-227B7EC3E971}"/>
          </ac:picMkLst>
        </pc:picChg>
        <pc:picChg chg="add del">
          <ac:chgData name="Ralph Zhao" userId="195972d768698be0" providerId="LiveId" clId="{9C610E35-CBDB-4144-83D1-CA658DB09DDD}" dt="2023-08-19T02:36:19.600" v="20120"/>
          <ac:picMkLst>
            <pc:docMk/>
            <pc:sldMk cId="705539784" sldId="271"/>
            <ac:picMk id="6" creationId="{D664C50D-37E3-0F8F-35B7-563BC30A9630}"/>
          </ac:picMkLst>
        </pc:picChg>
        <pc:picChg chg="add del mod">
          <ac:chgData name="Ralph Zhao" userId="195972d768698be0" providerId="LiveId" clId="{9C610E35-CBDB-4144-83D1-CA658DB09DDD}" dt="2023-08-19T02:36:06.547" v="20116" actId="478"/>
          <ac:picMkLst>
            <pc:docMk/>
            <pc:sldMk cId="705539784" sldId="271"/>
            <ac:picMk id="7" creationId="{6C62C3A1-A31E-B779-50B1-0DF25500BB57}"/>
          </ac:picMkLst>
        </pc:picChg>
        <pc:cxnChg chg="add del mod">
          <ac:chgData name="Ralph Zhao" userId="195972d768698be0" providerId="LiveId" clId="{9C610E35-CBDB-4144-83D1-CA658DB09DDD}" dt="2023-08-18T06:50:09.438" v="9225" actId="478"/>
          <ac:cxnSpMkLst>
            <pc:docMk/>
            <pc:sldMk cId="705539784" sldId="271"/>
            <ac:cxnSpMk id="8" creationId="{E85326A3-E6E6-EEB3-3599-769A7D4859CA}"/>
          </ac:cxnSpMkLst>
        </pc:cxnChg>
        <pc:cxnChg chg="add mod">
          <ac:chgData name="Ralph Zhao" userId="195972d768698be0" providerId="LiveId" clId="{9C610E35-CBDB-4144-83D1-CA658DB09DDD}" dt="2023-08-19T02:39:46.653" v="20359" actId="208"/>
          <ac:cxnSpMkLst>
            <pc:docMk/>
            <pc:sldMk cId="705539784" sldId="271"/>
            <ac:cxnSpMk id="9" creationId="{F064629C-B672-EA52-E5E5-35F66CC4F9C9}"/>
          </ac:cxnSpMkLst>
        </pc:cxnChg>
      </pc:sldChg>
      <pc:sldChg chg="add del">
        <pc:chgData name="Ralph Zhao" userId="195972d768698be0" providerId="LiveId" clId="{9C610E35-CBDB-4144-83D1-CA658DB09DDD}" dt="2023-08-15T13:57:09.558" v="2346"/>
        <pc:sldMkLst>
          <pc:docMk/>
          <pc:sldMk cId="4285662700" sldId="271"/>
        </pc:sldMkLst>
      </pc:sldChg>
      <pc:sldChg chg="new del">
        <pc:chgData name="Ralph Zhao" userId="195972d768698be0" providerId="LiveId" clId="{9C610E35-CBDB-4144-83D1-CA658DB09DDD}" dt="2023-08-15T14:06:43.605" v="2692" actId="47"/>
        <pc:sldMkLst>
          <pc:docMk/>
          <pc:sldMk cId="542025374" sldId="272"/>
        </pc:sldMkLst>
      </pc:sldChg>
      <pc:sldChg chg="delSp modSp add del mod modShow">
        <pc:chgData name="Ralph Zhao" userId="195972d768698be0" providerId="LiveId" clId="{9C610E35-CBDB-4144-83D1-CA658DB09DDD}" dt="2023-08-18T07:37:32.860" v="11565" actId="47"/>
        <pc:sldMkLst>
          <pc:docMk/>
          <pc:sldMk cId="3392376569" sldId="272"/>
        </pc:sldMkLst>
        <pc:spChg chg="mod">
          <ac:chgData name="Ralph Zhao" userId="195972d768698be0" providerId="LiveId" clId="{9C610E35-CBDB-4144-83D1-CA658DB09DDD}" dt="2023-08-15T14:14:18.942" v="3352" actId="5793"/>
          <ac:spMkLst>
            <pc:docMk/>
            <pc:sldMk cId="3392376569" sldId="272"/>
            <ac:spMk id="2" creationId="{5566CB2B-B268-96F1-2A46-15C2A179AF6E}"/>
          </ac:spMkLst>
        </pc:spChg>
        <pc:spChg chg="mod">
          <ac:chgData name="Ralph Zhao" userId="195972d768698be0" providerId="LiveId" clId="{9C610E35-CBDB-4144-83D1-CA658DB09DDD}" dt="2023-08-15T14:14:10.845" v="3347" actId="207"/>
          <ac:spMkLst>
            <pc:docMk/>
            <pc:sldMk cId="3392376569" sldId="272"/>
            <ac:spMk id="3" creationId="{6487265C-0508-0B83-1A9A-8FC2BD8A9D56}"/>
          </ac:spMkLst>
        </pc:spChg>
        <pc:picChg chg="del">
          <ac:chgData name="Ralph Zhao" userId="195972d768698be0" providerId="LiveId" clId="{9C610E35-CBDB-4144-83D1-CA658DB09DDD}" dt="2023-08-15T14:08:15.504" v="2732" actId="478"/>
          <ac:picMkLst>
            <pc:docMk/>
            <pc:sldMk cId="3392376569" sldId="272"/>
            <ac:picMk id="4" creationId="{A33E0BAD-118B-DC09-2D24-E25363AF23CB}"/>
          </ac:picMkLst>
        </pc:picChg>
      </pc:sldChg>
      <pc:sldChg chg="new del">
        <pc:chgData name="Ralph Zhao" userId="195972d768698be0" providerId="LiveId" clId="{9C610E35-CBDB-4144-83D1-CA658DB09DDD}" dt="2023-08-15T14:10:52.202" v="3098" actId="47"/>
        <pc:sldMkLst>
          <pc:docMk/>
          <pc:sldMk cId="926143769" sldId="273"/>
        </pc:sldMkLst>
      </pc:sldChg>
      <pc:sldChg chg="new del">
        <pc:chgData name="Ralph Zhao" userId="195972d768698be0" providerId="LiveId" clId="{9C610E35-CBDB-4144-83D1-CA658DB09DDD}" dt="2023-08-15T14:07:04.766" v="2697" actId="47"/>
        <pc:sldMkLst>
          <pc:docMk/>
          <pc:sldMk cId="1599725693" sldId="273"/>
        </pc:sldMkLst>
      </pc:sldChg>
      <pc:sldChg chg="addSp modSp add mod">
        <pc:chgData name="Ralph Zhao" userId="195972d768698be0" providerId="LiveId" clId="{9C610E35-CBDB-4144-83D1-CA658DB09DDD}" dt="2023-08-18T12:58:38.023" v="19331" actId="20577"/>
        <pc:sldMkLst>
          <pc:docMk/>
          <pc:sldMk cId="4213317428" sldId="273"/>
        </pc:sldMkLst>
        <pc:spChg chg="mod">
          <ac:chgData name="Ralph Zhao" userId="195972d768698be0" providerId="LiveId" clId="{9C610E35-CBDB-4144-83D1-CA658DB09DDD}" dt="2023-08-18T12:58:09.614" v="19326" actId="20577"/>
          <ac:spMkLst>
            <pc:docMk/>
            <pc:sldMk cId="4213317428" sldId="273"/>
            <ac:spMk id="2" creationId="{5566CB2B-B268-96F1-2A46-15C2A179AF6E}"/>
          </ac:spMkLst>
        </pc:spChg>
        <pc:spChg chg="mod">
          <ac:chgData name="Ralph Zhao" userId="195972d768698be0" providerId="LiveId" clId="{9C610E35-CBDB-4144-83D1-CA658DB09DDD}" dt="2023-08-18T12:58:38.023" v="19331" actId="20577"/>
          <ac:spMkLst>
            <pc:docMk/>
            <pc:sldMk cId="4213317428" sldId="273"/>
            <ac:spMk id="3" creationId="{6487265C-0508-0B83-1A9A-8FC2BD8A9D56}"/>
          </ac:spMkLst>
        </pc:spChg>
        <pc:picChg chg="add mod">
          <ac:chgData name="Ralph Zhao" userId="195972d768698be0" providerId="LiveId" clId="{9C610E35-CBDB-4144-83D1-CA658DB09DDD}" dt="2023-08-18T07:40:36.137" v="11848" actId="1076"/>
          <ac:picMkLst>
            <pc:docMk/>
            <pc:sldMk cId="4213317428" sldId="273"/>
            <ac:picMk id="5" creationId="{5C9D5FC9-77ED-FC8E-9607-04D11F8D15B9}"/>
          </ac:picMkLst>
        </pc:picChg>
      </pc:sldChg>
      <pc:sldChg chg="addSp delSp modSp add mod">
        <pc:chgData name="Ralph Zhao" userId="195972d768698be0" providerId="LiveId" clId="{9C610E35-CBDB-4144-83D1-CA658DB09DDD}" dt="2023-08-18T12:59:46.632" v="19351" actId="20577"/>
        <pc:sldMkLst>
          <pc:docMk/>
          <pc:sldMk cId="2993574444" sldId="274"/>
        </pc:sldMkLst>
        <pc:spChg chg="mod">
          <ac:chgData name="Ralph Zhao" userId="195972d768698be0" providerId="LiveId" clId="{9C610E35-CBDB-4144-83D1-CA658DB09DDD}" dt="2023-08-15T14:20:54.534" v="3367" actId="108"/>
          <ac:spMkLst>
            <pc:docMk/>
            <pc:sldMk cId="2993574444" sldId="274"/>
            <ac:spMk id="2" creationId="{5566CB2B-B268-96F1-2A46-15C2A179AF6E}"/>
          </ac:spMkLst>
        </pc:spChg>
        <pc:spChg chg="mod">
          <ac:chgData name="Ralph Zhao" userId="195972d768698be0" providerId="LiveId" clId="{9C610E35-CBDB-4144-83D1-CA658DB09DDD}" dt="2023-08-18T12:59:46.632" v="19351" actId="20577"/>
          <ac:spMkLst>
            <pc:docMk/>
            <pc:sldMk cId="2993574444" sldId="274"/>
            <ac:spMk id="3" creationId="{6487265C-0508-0B83-1A9A-8FC2BD8A9D56}"/>
          </ac:spMkLst>
        </pc:spChg>
        <pc:picChg chg="del">
          <ac:chgData name="Ralph Zhao" userId="195972d768698be0" providerId="LiveId" clId="{9C610E35-CBDB-4144-83D1-CA658DB09DDD}" dt="2023-08-15T14:26:08.923" v="3368" actId="478"/>
          <ac:picMkLst>
            <pc:docMk/>
            <pc:sldMk cId="2993574444" sldId="274"/>
            <ac:picMk id="5" creationId="{5C9D5FC9-77ED-FC8E-9607-04D11F8D15B9}"/>
          </ac:picMkLst>
        </pc:picChg>
        <pc:picChg chg="add mod">
          <ac:chgData name="Ralph Zhao" userId="195972d768698be0" providerId="LiveId" clId="{9C610E35-CBDB-4144-83D1-CA658DB09DDD}" dt="2023-08-18T07:38:56.695" v="11657" actId="1076"/>
          <ac:picMkLst>
            <pc:docMk/>
            <pc:sldMk cId="2993574444" sldId="274"/>
            <ac:picMk id="6" creationId="{915A03EE-A246-0C5E-2F11-85BB22E49836}"/>
          </ac:picMkLst>
        </pc:picChg>
        <pc:picChg chg="add del mod">
          <ac:chgData name="Ralph Zhao" userId="195972d768698be0" providerId="LiveId" clId="{9C610E35-CBDB-4144-83D1-CA658DB09DDD}" dt="2023-08-15T14:26:21.003" v="3372"/>
          <ac:picMkLst>
            <pc:docMk/>
            <pc:sldMk cId="2993574444" sldId="274"/>
            <ac:picMk id="8" creationId="{17C7D837-549E-2085-DF4D-32AA1F368B3E}"/>
          </ac:picMkLst>
        </pc:picChg>
        <pc:picChg chg="add mod">
          <ac:chgData name="Ralph Zhao" userId="195972d768698be0" providerId="LiveId" clId="{9C610E35-CBDB-4144-83D1-CA658DB09DDD}" dt="2023-08-18T07:38:56.695" v="11657" actId="1076"/>
          <ac:picMkLst>
            <pc:docMk/>
            <pc:sldMk cId="2993574444" sldId="274"/>
            <ac:picMk id="10" creationId="{52EC445A-AE4A-F54D-C446-4F883C886F54}"/>
          </ac:picMkLst>
        </pc:picChg>
        <pc:picChg chg="add mod">
          <ac:chgData name="Ralph Zhao" userId="195972d768698be0" providerId="LiveId" clId="{9C610E35-CBDB-4144-83D1-CA658DB09DDD}" dt="2023-08-18T07:38:56.695" v="11657" actId="1076"/>
          <ac:picMkLst>
            <pc:docMk/>
            <pc:sldMk cId="2993574444" sldId="274"/>
            <ac:picMk id="12" creationId="{ABCDB859-E063-E5D7-3DC8-2D67294A4669}"/>
          </ac:picMkLst>
        </pc:picChg>
      </pc:sldChg>
      <pc:sldChg chg="new del">
        <pc:chgData name="Ralph Zhao" userId="195972d768698be0" providerId="LiveId" clId="{9C610E35-CBDB-4144-83D1-CA658DB09DDD}" dt="2023-08-15T14:32:43.513" v="3605" actId="47"/>
        <pc:sldMkLst>
          <pc:docMk/>
          <pc:sldMk cId="2309884401" sldId="275"/>
        </pc:sldMkLst>
      </pc:sldChg>
      <pc:sldChg chg="addSp delSp modSp add mod">
        <pc:chgData name="Ralph Zhao" userId="195972d768698be0" providerId="LiveId" clId="{9C610E35-CBDB-4144-83D1-CA658DB09DDD}" dt="2023-08-18T11:50:33.147" v="18920" actId="207"/>
        <pc:sldMkLst>
          <pc:docMk/>
          <pc:sldMk cId="3541069751" sldId="275"/>
        </pc:sldMkLst>
        <pc:spChg chg="mod">
          <ac:chgData name="Ralph Zhao" userId="195972d768698be0" providerId="LiveId" clId="{9C610E35-CBDB-4144-83D1-CA658DB09DDD}" dt="2023-08-15T14:40:39.179" v="3773" actId="20577"/>
          <ac:spMkLst>
            <pc:docMk/>
            <pc:sldMk cId="3541069751" sldId="275"/>
            <ac:spMk id="2" creationId="{5566CB2B-B268-96F1-2A46-15C2A179AF6E}"/>
          </ac:spMkLst>
        </pc:spChg>
        <pc:spChg chg="mod">
          <ac:chgData name="Ralph Zhao" userId="195972d768698be0" providerId="LiveId" clId="{9C610E35-CBDB-4144-83D1-CA658DB09DDD}" dt="2023-08-18T11:50:33.147" v="18920" actId="207"/>
          <ac:spMkLst>
            <pc:docMk/>
            <pc:sldMk cId="3541069751" sldId="275"/>
            <ac:spMk id="3" creationId="{6487265C-0508-0B83-1A9A-8FC2BD8A9D56}"/>
          </ac:spMkLst>
        </pc:spChg>
        <pc:picChg chg="add del mod">
          <ac:chgData name="Ralph Zhao" userId="195972d768698be0" providerId="LiveId" clId="{9C610E35-CBDB-4144-83D1-CA658DB09DDD}" dt="2023-08-15T14:52:50.447" v="3839" actId="478"/>
          <ac:picMkLst>
            <pc:docMk/>
            <pc:sldMk cId="3541069751" sldId="275"/>
            <ac:picMk id="5" creationId="{807CFF33-CB71-E74A-B961-19C5EA854D21}"/>
          </ac:picMkLst>
        </pc:picChg>
        <pc:picChg chg="del">
          <ac:chgData name="Ralph Zhao" userId="195972d768698be0" providerId="LiveId" clId="{9C610E35-CBDB-4144-83D1-CA658DB09DDD}" dt="2023-08-15T14:49:28.953" v="3832" actId="478"/>
          <ac:picMkLst>
            <pc:docMk/>
            <pc:sldMk cId="3541069751" sldId="275"/>
            <ac:picMk id="6" creationId="{915A03EE-A246-0C5E-2F11-85BB22E49836}"/>
          </ac:picMkLst>
        </pc:picChg>
        <pc:picChg chg="add mod">
          <ac:chgData name="Ralph Zhao" userId="195972d768698be0" providerId="LiveId" clId="{9C610E35-CBDB-4144-83D1-CA658DB09DDD}" dt="2023-08-18T07:51:10.564" v="12710" actId="14100"/>
          <ac:picMkLst>
            <pc:docMk/>
            <pc:sldMk cId="3541069751" sldId="275"/>
            <ac:picMk id="8" creationId="{00F83171-93F8-FD95-74D3-FFF1F630F51A}"/>
          </ac:picMkLst>
        </pc:picChg>
        <pc:picChg chg="del">
          <ac:chgData name="Ralph Zhao" userId="195972d768698be0" providerId="LiveId" clId="{9C610E35-CBDB-4144-83D1-CA658DB09DDD}" dt="2023-08-15T14:49:30.522" v="3833" actId="478"/>
          <ac:picMkLst>
            <pc:docMk/>
            <pc:sldMk cId="3541069751" sldId="275"/>
            <ac:picMk id="10" creationId="{52EC445A-AE4A-F54D-C446-4F883C886F54}"/>
          </ac:picMkLst>
        </pc:picChg>
        <pc:picChg chg="del">
          <ac:chgData name="Ralph Zhao" userId="195972d768698be0" providerId="LiveId" clId="{9C610E35-CBDB-4144-83D1-CA658DB09DDD}" dt="2023-08-15T14:49:31.197" v="3834" actId="478"/>
          <ac:picMkLst>
            <pc:docMk/>
            <pc:sldMk cId="3541069751" sldId="275"/>
            <ac:picMk id="12" creationId="{ABCDB859-E063-E5D7-3DC8-2D67294A4669}"/>
          </ac:picMkLst>
        </pc:picChg>
      </pc:sldChg>
      <pc:sldChg chg="new del">
        <pc:chgData name="Ralph Zhao" userId="195972d768698be0" providerId="LiveId" clId="{9C610E35-CBDB-4144-83D1-CA658DB09DDD}" dt="2023-08-15T14:39:03.286" v="3608" actId="47"/>
        <pc:sldMkLst>
          <pc:docMk/>
          <pc:sldMk cId="3660824419" sldId="276"/>
        </pc:sldMkLst>
      </pc:sldChg>
      <pc:sldChg chg="addSp delSp modSp add del mod modShow">
        <pc:chgData name="Ralph Zhao" userId="195972d768698be0" providerId="LiveId" clId="{9C610E35-CBDB-4144-83D1-CA658DB09DDD}" dt="2023-08-17T15:32:20.211" v="6132" actId="47"/>
        <pc:sldMkLst>
          <pc:docMk/>
          <pc:sldMk cId="3736589770" sldId="276"/>
        </pc:sldMkLst>
        <pc:spChg chg="mod">
          <ac:chgData name="Ralph Zhao" userId="195972d768698be0" providerId="LiveId" clId="{9C610E35-CBDB-4144-83D1-CA658DB09DDD}" dt="2023-08-15T14:39:08.704" v="3615" actId="20577"/>
          <ac:spMkLst>
            <pc:docMk/>
            <pc:sldMk cId="3736589770" sldId="276"/>
            <ac:spMk id="2" creationId="{5566CB2B-B268-96F1-2A46-15C2A179AF6E}"/>
          </ac:spMkLst>
        </pc:spChg>
        <pc:spChg chg="add del mod">
          <ac:chgData name="Ralph Zhao" userId="195972d768698be0" providerId="LiveId" clId="{9C610E35-CBDB-4144-83D1-CA658DB09DDD}" dt="2023-08-15T14:39:42.079" v="3745" actId="20577"/>
          <ac:spMkLst>
            <pc:docMk/>
            <pc:sldMk cId="3736589770" sldId="276"/>
            <ac:spMk id="3" creationId="{6487265C-0508-0B83-1A9A-8FC2BD8A9D56}"/>
          </ac:spMkLst>
        </pc:spChg>
        <pc:spChg chg="add del mod">
          <ac:chgData name="Ralph Zhao" userId="195972d768698be0" providerId="LiveId" clId="{9C610E35-CBDB-4144-83D1-CA658DB09DDD}" dt="2023-08-15T14:39:12.004" v="3617" actId="478"/>
          <ac:spMkLst>
            <pc:docMk/>
            <pc:sldMk cId="3736589770" sldId="276"/>
            <ac:spMk id="5" creationId="{544EC3EB-F209-0C6A-A46D-4A8311643784}"/>
          </ac:spMkLst>
        </pc:spChg>
        <pc:picChg chg="add mod">
          <ac:chgData name="Ralph Zhao" userId="195972d768698be0" providerId="LiveId" clId="{9C610E35-CBDB-4144-83D1-CA658DB09DDD}" dt="2023-08-15T14:39:57.992" v="3749" actId="1076"/>
          <ac:picMkLst>
            <pc:docMk/>
            <pc:sldMk cId="3736589770" sldId="276"/>
            <ac:picMk id="7" creationId="{379002D2-1E23-068F-2807-611E722E1B8A}"/>
          </ac:picMkLst>
        </pc:picChg>
      </pc:sldChg>
      <pc:sldChg chg="addSp delSp modSp add mod">
        <pc:chgData name="Ralph Zhao" userId="195972d768698be0" providerId="LiveId" clId="{9C610E35-CBDB-4144-83D1-CA658DB09DDD}" dt="2023-08-15T14:42:00.204" v="3812" actId="1076"/>
        <pc:sldMkLst>
          <pc:docMk/>
          <pc:sldMk cId="452434238" sldId="277"/>
        </pc:sldMkLst>
        <pc:spChg chg="mod">
          <ac:chgData name="Ralph Zhao" userId="195972d768698be0" providerId="LiveId" clId="{9C610E35-CBDB-4144-83D1-CA658DB09DDD}" dt="2023-08-15T14:41:23.420" v="3807" actId="20577"/>
          <ac:spMkLst>
            <pc:docMk/>
            <pc:sldMk cId="452434238" sldId="277"/>
            <ac:spMk id="2" creationId="{5566CB2B-B268-96F1-2A46-15C2A179AF6E}"/>
          </ac:spMkLst>
        </pc:spChg>
        <pc:spChg chg="del">
          <ac:chgData name="Ralph Zhao" userId="195972d768698be0" providerId="LiveId" clId="{9C610E35-CBDB-4144-83D1-CA658DB09DDD}" dt="2023-08-15T14:41:25.852" v="3808" actId="478"/>
          <ac:spMkLst>
            <pc:docMk/>
            <pc:sldMk cId="452434238" sldId="277"/>
            <ac:spMk id="3" creationId="{6487265C-0508-0B83-1A9A-8FC2BD8A9D56}"/>
          </ac:spMkLst>
        </pc:spChg>
        <pc:spChg chg="add del mod">
          <ac:chgData name="Ralph Zhao" userId="195972d768698be0" providerId="LiveId" clId="{9C610E35-CBDB-4144-83D1-CA658DB09DDD}" dt="2023-08-15T14:41:29.402" v="3809" actId="478"/>
          <ac:spMkLst>
            <pc:docMk/>
            <pc:sldMk cId="452434238" sldId="277"/>
            <ac:spMk id="5" creationId="{EFB4EB35-62F6-5A4B-A7D7-82D609BD3740}"/>
          </ac:spMkLst>
        </pc:spChg>
        <pc:picChg chg="add mod">
          <ac:chgData name="Ralph Zhao" userId="195972d768698be0" providerId="LiveId" clId="{9C610E35-CBDB-4144-83D1-CA658DB09DDD}" dt="2023-08-15T14:42:00.204" v="3812" actId="1076"/>
          <ac:picMkLst>
            <pc:docMk/>
            <pc:sldMk cId="452434238" sldId="277"/>
            <ac:picMk id="7" creationId="{6609DFEB-5798-A584-0256-5121AE8B29C5}"/>
          </ac:picMkLst>
        </pc:picChg>
      </pc:sldChg>
      <pc:sldChg chg="modSp new del mod">
        <pc:chgData name="Ralph Zhao" userId="195972d768698be0" providerId="LiveId" clId="{9C610E35-CBDB-4144-83D1-CA658DB09DDD}" dt="2023-08-15T14:41:15.582" v="3777" actId="47"/>
        <pc:sldMkLst>
          <pc:docMk/>
          <pc:sldMk cId="767834116" sldId="277"/>
        </pc:sldMkLst>
        <pc:spChg chg="mod">
          <ac:chgData name="Ralph Zhao" userId="195972d768698be0" providerId="LiveId" clId="{9C610E35-CBDB-4144-83D1-CA658DB09DDD}" dt="2023-08-15T14:41:09.615" v="3776"/>
          <ac:spMkLst>
            <pc:docMk/>
            <pc:sldMk cId="767834116" sldId="277"/>
            <ac:spMk id="2" creationId="{A95F3F65-F21B-6BEC-FE53-E3115A6747D2}"/>
          </ac:spMkLst>
        </pc:spChg>
      </pc:sldChg>
      <pc:sldChg chg="addSp delSp modSp add mod">
        <pc:chgData name="Ralph Zhao" userId="195972d768698be0" providerId="LiveId" clId="{9C610E35-CBDB-4144-83D1-CA658DB09DDD}" dt="2023-08-15T14:42:25.111" v="3819"/>
        <pc:sldMkLst>
          <pc:docMk/>
          <pc:sldMk cId="97436835" sldId="278"/>
        </pc:sldMkLst>
        <pc:picChg chg="add mod">
          <ac:chgData name="Ralph Zhao" userId="195972d768698be0" providerId="LiveId" clId="{9C610E35-CBDB-4144-83D1-CA658DB09DDD}" dt="2023-08-15T14:42:14.844" v="3817" actId="1076"/>
          <ac:picMkLst>
            <pc:docMk/>
            <pc:sldMk cId="97436835" sldId="278"/>
            <ac:picMk id="4" creationId="{0DF65EDD-2623-DADD-42D8-3231E3FF0839}"/>
          </ac:picMkLst>
        </pc:picChg>
        <pc:picChg chg="add del mod">
          <ac:chgData name="Ralph Zhao" userId="195972d768698be0" providerId="LiveId" clId="{9C610E35-CBDB-4144-83D1-CA658DB09DDD}" dt="2023-08-15T14:42:25.111" v="3819"/>
          <ac:picMkLst>
            <pc:docMk/>
            <pc:sldMk cId="97436835" sldId="278"/>
            <ac:picMk id="6" creationId="{642A2D6E-D0B9-3307-4A21-FC5922056763}"/>
          </ac:picMkLst>
        </pc:picChg>
        <pc:picChg chg="del">
          <ac:chgData name="Ralph Zhao" userId="195972d768698be0" providerId="LiveId" clId="{9C610E35-CBDB-4144-83D1-CA658DB09DDD}" dt="2023-08-15T14:42:08.904" v="3814" actId="478"/>
          <ac:picMkLst>
            <pc:docMk/>
            <pc:sldMk cId="97436835" sldId="278"/>
            <ac:picMk id="7" creationId="{6609DFEB-5798-A584-0256-5121AE8B29C5}"/>
          </ac:picMkLst>
        </pc:picChg>
      </pc:sldChg>
      <pc:sldChg chg="addSp delSp modSp add mod">
        <pc:chgData name="Ralph Zhao" userId="195972d768698be0" providerId="LiveId" clId="{9C610E35-CBDB-4144-83D1-CA658DB09DDD}" dt="2023-08-15T14:42:39.969" v="3825" actId="1076"/>
        <pc:sldMkLst>
          <pc:docMk/>
          <pc:sldMk cId="2015731092" sldId="279"/>
        </pc:sldMkLst>
        <pc:picChg chg="del">
          <ac:chgData name="Ralph Zhao" userId="195972d768698be0" providerId="LiveId" clId="{9C610E35-CBDB-4144-83D1-CA658DB09DDD}" dt="2023-08-15T14:42:28.100" v="3821" actId="478"/>
          <ac:picMkLst>
            <pc:docMk/>
            <pc:sldMk cId="2015731092" sldId="279"/>
            <ac:picMk id="4" creationId="{0DF65EDD-2623-DADD-42D8-3231E3FF0839}"/>
          </ac:picMkLst>
        </pc:picChg>
        <pc:picChg chg="add mod">
          <ac:chgData name="Ralph Zhao" userId="195972d768698be0" providerId="LiveId" clId="{9C610E35-CBDB-4144-83D1-CA658DB09DDD}" dt="2023-08-15T14:42:39.969" v="3825" actId="1076"/>
          <ac:picMkLst>
            <pc:docMk/>
            <pc:sldMk cId="2015731092" sldId="279"/>
            <ac:picMk id="5" creationId="{009B8F32-4978-4C42-EA82-5FB68421E95C}"/>
          </ac:picMkLst>
        </pc:picChg>
      </pc:sldChg>
      <pc:sldChg chg="addSp delSp modSp add mod">
        <pc:chgData name="Ralph Zhao" userId="195972d768698be0" providerId="LiveId" clId="{9C610E35-CBDB-4144-83D1-CA658DB09DDD}" dt="2023-08-15T14:43:03.660" v="3831" actId="1076"/>
        <pc:sldMkLst>
          <pc:docMk/>
          <pc:sldMk cId="3726402397" sldId="280"/>
        </pc:sldMkLst>
        <pc:picChg chg="add mod">
          <ac:chgData name="Ralph Zhao" userId="195972d768698be0" providerId="LiveId" clId="{9C610E35-CBDB-4144-83D1-CA658DB09DDD}" dt="2023-08-15T14:43:03.660" v="3831" actId="1076"/>
          <ac:picMkLst>
            <pc:docMk/>
            <pc:sldMk cId="3726402397" sldId="280"/>
            <ac:picMk id="4" creationId="{1A0F58F4-3A61-6339-4D9E-7BD61D8E6734}"/>
          </ac:picMkLst>
        </pc:picChg>
        <pc:picChg chg="del">
          <ac:chgData name="Ralph Zhao" userId="195972d768698be0" providerId="LiveId" clId="{9C610E35-CBDB-4144-83D1-CA658DB09DDD}" dt="2023-08-15T14:42:55.363" v="3827" actId="478"/>
          <ac:picMkLst>
            <pc:docMk/>
            <pc:sldMk cId="3726402397" sldId="280"/>
            <ac:picMk id="5" creationId="{009B8F32-4978-4C42-EA82-5FB68421E95C}"/>
          </ac:picMkLst>
        </pc:picChg>
      </pc:sldChg>
      <pc:sldChg chg="addSp delSp modSp add mod">
        <pc:chgData name="Ralph Zhao" userId="195972d768698be0" providerId="LiveId" clId="{9C610E35-CBDB-4144-83D1-CA658DB09DDD}" dt="2023-08-18T11:50:18.630" v="18916" actId="15"/>
        <pc:sldMkLst>
          <pc:docMk/>
          <pc:sldMk cId="916933751" sldId="281"/>
        </pc:sldMkLst>
        <pc:spChg chg="mod">
          <ac:chgData name="Ralph Zhao" userId="195972d768698be0" providerId="LiveId" clId="{9C610E35-CBDB-4144-83D1-CA658DB09DDD}" dt="2023-08-15T14:54:42.945" v="4008" actId="20577"/>
          <ac:spMkLst>
            <pc:docMk/>
            <pc:sldMk cId="916933751" sldId="281"/>
            <ac:spMk id="2" creationId="{5566CB2B-B268-96F1-2A46-15C2A179AF6E}"/>
          </ac:spMkLst>
        </pc:spChg>
        <pc:spChg chg="mod">
          <ac:chgData name="Ralph Zhao" userId="195972d768698be0" providerId="LiveId" clId="{9C610E35-CBDB-4144-83D1-CA658DB09DDD}" dt="2023-08-18T11:50:18.630" v="18916" actId="15"/>
          <ac:spMkLst>
            <pc:docMk/>
            <pc:sldMk cId="916933751" sldId="281"/>
            <ac:spMk id="3" creationId="{6487265C-0508-0B83-1A9A-8FC2BD8A9D56}"/>
          </ac:spMkLst>
        </pc:spChg>
        <pc:spChg chg="add mod">
          <ac:chgData name="Ralph Zhao" userId="195972d768698be0" providerId="LiveId" clId="{9C610E35-CBDB-4144-83D1-CA658DB09DDD}" dt="2023-08-18T07:43:05.208" v="11998" actId="1076"/>
          <ac:spMkLst>
            <pc:docMk/>
            <pc:sldMk cId="916933751" sldId="281"/>
            <ac:spMk id="4" creationId="{1BEB002A-F50D-D8CB-BCB9-84AD888339FC}"/>
          </ac:spMkLst>
        </pc:spChg>
        <pc:spChg chg="add mod">
          <ac:chgData name="Ralph Zhao" userId="195972d768698be0" providerId="LiveId" clId="{9C610E35-CBDB-4144-83D1-CA658DB09DDD}" dt="2023-08-18T07:43:35.619" v="12047" actId="1076"/>
          <ac:spMkLst>
            <pc:docMk/>
            <pc:sldMk cId="916933751" sldId="281"/>
            <ac:spMk id="6" creationId="{5BE901B6-167D-9258-3653-5A852B9504D2}"/>
          </ac:spMkLst>
        </pc:spChg>
        <pc:spChg chg="add del mod">
          <ac:chgData name="Ralph Zhao" userId="195972d768698be0" providerId="LiveId" clId="{9C610E35-CBDB-4144-83D1-CA658DB09DDD}" dt="2023-08-18T07:44:44.793" v="12115" actId="478"/>
          <ac:spMkLst>
            <pc:docMk/>
            <pc:sldMk cId="916933751" sldId="281"/>
            <ac:spMk id="7" creationId="{78B0DD1F-DA66-2D0E-73F5-D8B36EA1D977}"/>
          </ac:spMkLst>
        </pc:spChg>
        <pc:spChg chg="add del mod">
          <ac:chgData name="Ralph Zhao" userId="195972d768698be0" providerId="LiveId" clId="{9C610E35-CBDB-4144-83D1-CA658DB09DDD}" dt="2023-08-18T07:44:43.422" v="12114" actId="478"/>
          <ac:spMkLst>
            <pc:docMk/>
            <pc:sldMk cId="916933751" sldId="281"/>
            <ac:spMk id="8" creationId="{BD3327C9-50F9-EE43-DE1C-22F2F6F0EAD0}"/>
          </ac:spMkLst>
        </pc:spChg>
        <pc:picChg chg="add mod">
          <ac:chgData name="Ralph Zhao" userId="195972d768698be0" providerId="LiveId" clId="{9C610E35-CBDB-4144-83D1-CA658DB09DDD}" dt="2023-08-18T07:43:40.172" v="12050" actId="1076"/>
          <ac:picMkLst>
            <pc:docMk/>
            <pc:sldMk cId="916933751" sldId="281"/>
            <ac:picMk id="5" creationId="{8976F601-1A8E-B176-6561-2B908E732D1C}"/>
          </ac:picMkLst>
        </pc:picChg>
        <pc:picChg chg="del">
          <ac:chgData name="Ralph Zhao" userId="195972d768698be0" providerId="LiveId" clId="{9C610E35-CBDB-4144-83D1-CA658DB09DDD}" dt="2023-08-15T14:55:28.338" v="4126" actId="478"/>
          <ac:picMkLst>
            <pc:docMk/>
            <pc:sldMk cId="916933751" sldId="281"/>
            <ac:picMk id="8" creationId="{00F83171-93F8-FD95-74D3-FFF1F630F51A}"/>
          </ac:picMkLst>
        </pc:picChg>
      </pc:sldChg>
      <pc:sldChg chg="addSp delSp modSp new mod">
        <pc:chgData name="Ralph Zhao" userId="195972d768698be0" providerId="LiveId" clId="{9C610E35-CBDB-4144-83D1-CA658DB09DDD}" dt="2023-08-15T15:01:25.899" v="4453" actId="27636"/>
        <pc:sldMkLst>
          <pc:docMk/>
          <pc:sldMk cId="2740910118" sldId="282"/>
        </pc:sldMkLst>
        <pc:spChg chg="del">
          <ac:chgData name="Ralph Zhao" userId="195972d768698be0" providerId="LiveId" clId="{9C610E35-CBDB-4144-83D1-CA658DB09DDD}" dt="2023-08-15T14:57:03.274" v="4180" actId="478"/>
          <ac:spMkLst>
            <pc:docMk/>
            <pc:sldMk cId="2740910118" sldId="282"/>
            <ac:spMk id="2" creationId="{65C93114-E5EB-0CC2-E69C-01B361EBE855}"/>
          </ac:spMkLst>
        </pc:spChg>
        <pc:spChg chg="del">
          <ac:chgData name="Ralph Zhao" userId="195972d768698be0" providerId="LiveId" clId="{9C610E35-CBDB-4144-83D1-CA658DB09DDD}" dt="2023-08-15T14:57:03.274" v="4180" actId="478"/>
          <ac:spMkLst>
            <pc:docMk/>
            <pc:sldMk cId="2740910118" sldId="282"/>
            <ac:spMk id="3" creationId="{9FA6C19B-075F-2C7E-01F0-C34DD5DD1B76}"/>
          </ac:spMkLst>
        </pc:spChg>
        <pc:spChg chg="add mod">
          <ac:chgData name="Ralph Zhao" userId="195972d768698be0" providerId="LiveId" clId="{9C610E35-CBDB-4144-83D1-CA658DB09DDD}" dt="2023-08-15T14:57:43.226" v="4214" actId="1076"/>
          <ac:spMkLst>
            <pc:docMk/>
            <pc:sldMk cId="2740910118" sldId="282"/>
            <ac:spMk id="6" creationId="{5276A9CE-C372-1A58-F337-FEB38255509A}"/>
          </ac:spMkLst>
        </pc:spChg>
        <pc:spChg chg="add mod">
          <ac:chgData name="Ralph Zhao" userId="195972d768698be0" providerId="LiveId" clId="{9C610E35-CBDB-4144-83D1-CA658DB09DDD}" dt="2023-08-15T14:58:19.100" v="4287" actId="1076"/>
          <ac:spMkLst>
            <pc:docMk/>
            <pc:sldMk cId="2740910118" sldId="282"/>
            <ac:spMk id="7" creationId="{5BBA5B7E-4371-166E-F22B-9B333FB6E68A}"/>
          </ac:spMkLst>
        </pc:spChg>
        <pc:spChg chg="add mod">
          <ac:chgData name="Ralph Zhao" userId="195972d768698be0" providerId="LiveId" clId="{9C610E35-CBDB-4144-83D1-CA658DB09DDD}" dt="2023-08-15T15:01:25.899" v="4453" actId="27636"/>
          <ac:spMkLst>
            <pc:docMk/>
            <pc:sldMk cId="2740910118" sldId="282"/>
            <ac:spMk id="8" creationId="{EA8466C7-0B77-1D00-7B87-03BF91A61BA2}"/>
          </ac:spMkLst>
        </pc:spChg>
        <pc:spChg chg="add mod">
          <ac:chgData name="Ralph Zhao" userId="195972d768698be0" providerId="LiveId" clId="{9C610E35-CBDB-4144-83D1-CA658DB09DDD}" dt="2023-08-15T15:01:18.590" v="4431" actId="1076"/>
          <ac:spMkLst>
            <pc:docMk/>
            <pc:sldMk cId="2740910118" sldId="282"/>
            <ac:spMk id="9" creationId="{F47CFE51-0E57-6C3C-74A4-B53608136C12}"/>
          </ac:spMkLst>
        </pc:spChg>
        <pc:spChg chg="add mod">
          <ac:chgData name="Ralph Zhao" userId="195972d768698be0" providerId="LiveId" clId="{9C610E35-CBDB-4144-83D1-CA658DB09DDD}" dt="2023-08-15T14:58:49.864" v="4343" actId="1076"/>
          <ac:spMkLst>
            <pc:docMk/>
            <pc:sldMk cId="2740910118" sldId="282"/>
            <ac:spMk id="10" creationId="{E562C301-6644-3067-278F-C8E659F66273}"/>
          </ac:spMkLst>
        </pc:spChg>
        <pc:spChg chg="add mod">
          <ac:chgData name="Ralph Zhao" userId="195972d768698be0" providerId="LiveId" clId="{9C610E35-CBDB-4144-83D1-CA658DB09DDD}" dt="2023-08-15T15:01:03.507" v="4430" actId="1076"/>
          <ac:spMkLst>
            <pc:docMk/>
            <pc:sldMk cId="2740910118" sldId="282"/>
            <ac:spMk id="11" creationId="{328CF521-9F24-097D-4318-AAA40C6C8B20}"/>
          </ac:spMkLst>
        </pc:spChg>
        <pc:picChg chg="add mod">
          <ac:chgData name="Ralph Zhao" userId="195972d768698be0" providerId="LiveId" clId="{9C610E35-CBDB-4144-83D1-CA658DB09DDD}" dt="2023-08-15T15:00:01.624" v="4360" actId="1076"/>
          <ac:picMkLst>
            <pc:docMk/>
            <pc:sldMk cId="2740910118" sldId="282"/>
            <ac:picMk id="5" creationId="{A4DA63E9-66ED-4125-C360-51DA04EE54DD}"/>
          </ac:picMkLst>
        </pc:picChg>
      </pc:sldChg>
      <pc:sldChg chg="modSp add del mod">
        <pc:chgData name="Ralph Zhao" userId="195972d768698be0" providerId="LiveId" clId="{9C610E35-CBDB-4144-83D1-CA658DB09DDD}" dt="2023-08-18T07:29:59.005" v="11432" actId="47"/>
        <pc:sldMkLst>
          <pc:docMk/>
          <pc:sldMk cId="4103571443" sldId="283"/>
        </pc:sldMkLst>
        <pc:spChg chg="mod">
          <ac:chgData name="Ralph Zhao" userId="195972d768698be0" providerId="LiveId" clId="{9C610E35-CBDB-4144-83D1-CA658DB09DDD}" dt="2023-08-15T15:05:05.821" v="4638" actId="20577"/>
          <ac:spMkLst>
            <pc:docMk/>
            <pc:sldMk cId="4103571443" sldId="283"/>
            <ac:spMk id="2" creationId="{5566CB2B-B268-96F1-2A46-15C2A179AF6E}"/>
          </ac:spMkLst>
        </pc:spChg>
        <pc:spChg chg="mod">
          <ac:chgData name="Ralph Zhao" userId="195972d768698be0" providerId="LiveId" clId="{9C610E35-CBDB-4144-83D1-CA658DB09DDD}" dt="2023-08-18T02:23:10.625" v="7694" actId="207"/>
          <ac:spMkLst>
            <pc:docMk/>
            <pc:sldMk cId="4103571443" sldId="283"/>
            <ac:spMk id="3" creationId="{6487265C-0508-0B83-1A9A-8FC2BD8A9D56}"/>
          </ac:spMkLst>
        </pc:spChg>
      </pc:sldChg>
      <pc:sldChg chg="new del">
        <pc:chgData name="Ralph Zhao" userId="195972d768698be0" providerId="LiveId" clId="{9C610E35-CBDB-4144-83D1-CA658DB09DDD}" dt="2023-08-17T03:41:09.825" v="4739" actId="47"/>
        <pc:sldMkLst>
          <pc:docMk/>
          <pc:sldMk cId="1124307511" sldId="284"/>
        </pc:sldMkLst>
      </pc:sldChg>
      <pc:sldChg chg="addSp delSp modSp add del mod">
        <pc:chgData name="Ralph Zhao" userId="195972d768698be0" providerId="LiveId" clId="{9C610E35-CBDB-4144-83D1-CA658DB09DDD}" dt="2023-08-18T07:11:19.108" v="10189" actId="47"/>
        <pc:sldMkLst>
          <pc:docMk/>
          <pc:sldMk cId="3598038452" sldId="284"/>
        </pc:sldMkLst>
        <pc:spChg chg="mod">
          <ac:chgData name="Ralph Zhao" userId="195972d768698be0" providerId="LiveId" clId="{9C610E35-CBDB-4144-83D1-CA658DB09DDD}" dt="2023-08-17T03:46:16.786" v="4753" actId="20577"/>
          <ac:spMkLst>
            <pc:docMk/>
            <pc:sldMk cId="3598038452" sldId="284"/>
            <ac:spMk id="2" creationId="{5566CB2B-B268-96F1-2A46-15C2A179AF6E}"/>
          </ac:spMkLst>
        </pc:spChg>
        <pc:spChg chg="del">
          <ac:chgData name="Ralph Zhao" userId="195972d768698be0" providerId="LiveId" clId="{9C610E35-CBDB-4144-83D1-CA658DB09DDD}" dt="2023-08-17T03:45:58.672" v="4741" actId="478"/>
          <ac:spMkLst>
            <pc:docMk/>
            <pc:sldMk cId="3598038452" sldId="284"/>
            <ac:spMk id="3" creationId="{6487265C-0508-0B83-1A9A-8FC2BD8A9D56}"/>
          </ac:spMkLst>
        </pc:spChg>
        <pc:spChg chg="add del mod">
          <ac:chgData name="Ralph Zhao" userId="195972d768698be0" providerId="LiveId" clId="{9C610E35-CBDB-4144-83D1-CA658DB09DDD}" dt="2023-08-17T03:46:02.589" v="4743" actId="478"/>
          <ac:spMkLst>
            <pc:docMk/>
            <pc:sldMk cId="3598038452" sldId="284"/>
            <ac:spMk id="5" creationId="{9AA7A848-AA87-D9D5-BE4D-A866562BDECF}"/>
          </ac:spMkLst>
        </pc:spChg>
        <pc:spChg chg="add mod">
          <ac:chgData name="Ralph Zhao" userId="195972d768698be0" providerId="LiveId" clId="{9C610E35-CBDB-4144-83D1-CA658DB09DDD}" dt="2023-08-17T03:47:52.321" v="4767" actId="14100"/>
          <ac:spMkLst>
            <pc:docMk/>
            <pc:sldMk cId="3598038452" sldId="284"/>
            <ac:spMk id="8" creationId="{BD7FFE72-CD6F-5815-59D1-C24B0A1F4A96}"/>
          </ac:spMkLst>
        </pc:spChg>
        <pc:spChg chg="add mod">
          <ac:chgData name="Ralph Zhao" userId="195972d768698be0" providerId="LiveId" clId="{9C610E35-CBDB-4144-83D1-CA658DB09DDD}" dt="2023-08-17T03:47:59.144" v="4770" actId="14100"/>
          <ac:spMkLst>
            <pc:docMk/>
            <pc:sldMk cId="3598038452" sldId="284"/>
            <ac:spMk id="9" creationId="{4A211E89-C58F-E457-78B0-D78405F8AEB1}"/>
          </ac:spMkLst>
        </pc:spChg>
        <pc:spChg chg="add mod">
          <ac:chgData name="Ralph Zhao" userId="195972d768698be0" providerId="LiveId" clId="{9C610E35-CBDB-4144-83D1-CA658DB09DDD}" dt="2023-08-17T03:48:16.508" v="4775" actId="14100"/>
          <ac:spMkLst>
            <pc:docMk/>
            <pc:sldMk cId="3598038452" sldId="284"/>
            <ac:spMk id="10" creationId="{9D685592-D00D-B5C6-4F30-DB5A3D41CD2E}"/>
          </ac:spMkLst>
        </pc:spChg>
        <pc:spChg chg="add mod">
          <ac:chgData name="Ralph Zhao" userId="195972d768698be0" providerId="LiveId" clId="{9C610E35-CBDB-4144-83D1-CA658DB09DDD}" dt="2023-08-17T03:48:27.726" v="4778" actId="208"/>
          <ac:spMkLst>
            <pc:docMk/>
            <pc:sldMk cId="3598038452" sldId="284"/>
            <ac:spMk id="11" creationId="{37CF7FDE-A8AD-F5E9-76C6-9B0113243008}"/>
          </ac:spMkLst>
        </pc:spChg>
        <pc:spChg chg="add mod">
          <ac:chgData name="Ralph Zhao" userId="195972d768698be0" providerId="LiveId" clId="{9C610E35-CBDB-4144-83D1-CA658DB09DDD}" dt="2023-08-17T03:50:24.400" v="4782" actId="14100"/>
          <ac:spMkLst>
            <pc:docMk/>
            <pc:sldMk cId="3598038452" sldId="284"/>
            <ac:spMk id="12" creationId="{307D3677-F428-8F3E-8D06-C85F67CDB3CE}"/>
          </ac:spMkLst>
        </pc:spChg>
        <pc:spChg chg="add mod">
          <ac:chgData name="Ralph Zhao" userId="195972d768698be0" providerId="LiveId" clId="{9C610E35-CBDB-4144-83D1-CA658DB09DDD}" dt="2023-08-17T03:51:08.861" v="4800" actId="1076"/>
          <ac:spMkLst>
            <pc:docMk/>
            <pc:sldMk cId="3598038452" sldId="284"/>
            <ac:spMk id="13" creationId="{6E32F3B4-1813-7934-47C4-D38AC0A5CA98}"/>
          </ac:spMkLst>
        </pc:spChg>
        <pc:spChg chg="add mod">
          <ac:chgData name="Ralph Zhao" userId="195972d768698be0" providerId="LiveId" clId="{9C610E35-CBDB-4144-83D1-CA658DB09DDD}" dt="2023-08-17T03:51:27.946" v="4822" actId="20577"/>
          <ac:spMkLst>
            <pc:docMk/>
            <pc:sldMk cId="3598038452" sldId="284"/>
            <ac:spMk id="14" creationId="{8573AC2D-7AF6-FF4E-4C7E-AB7A03310034}"/>
          </ac:spMkLst>
        </pc:spChg>
        <pc:spChg chg="add mod">
          <ac:chgData name="Ralph Zhao" userId="195972d768698be0" providerId="LiveId" clId="{9C610E35-CBDB-4144-83D1-CA658DB09DDD}" dt="2023-08-17T03:51:38.177" v="4831" actId="1076"/>
          <ac:spMkLst>
            <pc:docMk/>
            <pc:sldMk cId="3598038452" sldId="284"/>
            <ac:spMk id="15" creationId="{119C5D3B-905A-69E7-860E-63CF43C9864A}"/>
          </ac:spMkLst>
        </pc:spChg>
        <pc:spChg chg="add mod">
          <ac:chgData name="Ralph Zhao" userId="195972d768698be0" providerId="LiveId" clId="{9C610E35-CBDB-4144-83D1-CA658DB09DDD}" dt="2023-08-17T03:51:41.667" v="4833" actId="1076"/>
          <ac:spMkLst>
            <pc:docMk/>
            <pc:sldMk cId="3598038452" sldId="284"/>
            <ac:spMk id="16" creationId="{90E4EC24-C5BB-2F50-9098-C948F330E568}"/>
          </ac:spMkLst>
        </pc:spChg>
        <pc:spChg chg="add mod">
          <ac:chgData name="Ralph Zhao" userId="195972d768698be0" providerId="LiveId" clId="{9C610E35-CBDB-4144-83D1-CA658DB09DDD}" dt="2023-08-17T03:51:59.885" v="4848" actId="207"/>
          <ac:spMkLst>
            <pc:docMk/>
            <pc:sldMk cId="3598038452" sldId="284"/>
            <ac:spMk id="17" creationId="{E283BA3D-C733-28DA-C23F-0FEAAD716736}"/>
          </ac:spMkLst>
        </pc:spChg>
        <pc:picChg chg="add mod modCrop">
          <ac:chgData name="Ralph Zhao" userId="195972d768698be0" providerId="LiveId" clId="{9C610E35-CBDB-4144-83D1-CA658DB09DDD}" dt="2023-08-17T03:47:12.945" v="4756" actId="1076"/>
          <ac:picMkLst>
            <pc:docMk/>
            <pc:sldMk cId="3598038452" sldId="284"/>
            <ac:picMk id="7" creationId="{D4FDAECC-3FED-3027-991A-B4FAEACB55A5}"/>
          </ac:picMkLst>
        </pc:picChg>
      </pc:sldChg>
      <pc:sldChg chg="modSp add mod">
        <pc:chgData name="Ralph Zhao" userId="195972d768698be0" providerId="LiveId" clId="{9C610E35-CBDB-4144-83D1-CA658DB09DDD}" dt="2023-08-18T12:32:49.660" v="19064" actId="108"/>
        <pc:sldMkLst>
          <pc:docMk/>
          <pc:sldMk cId="2809147102" sldId="285"/>
        </pc:sldMkLst>
        <pc:spChg chg="mod">
          <ac:chgData name="Ralph Zhao" userId="195972d768698be0" providerId="LiveId" clId="{9C610E35-CBDB-4144-83D1-CA658DB09DDD}" dt="2023-08-18T12:32:16.793" v="19059" actId="113"/>
          <ac:spMkLst>
            <pc:docMk/>
            <pc:sldMk cId="2809147102" sldId="285"/>
            <ac:spMk id="2" creationId="{5566CB2B-B268-96F1-2A46-15C2A179AF6E}"/>
          </ac:spMkLst>
        </pc:spChg>
        <pc:spChg chg="mod">
          <ac:chgData name="Ralph Zhao" userId="195972d768698be0" providerId="LiveId" clId="{9C610E35-CBDB-4144-83D1-CA658DB09DDD}" dt="2023-08-18T12:32:49.660" v="19064" actId="108"/>
          <ac:spMkLst>
            <pc:docMk/>
            <pc:sldMk cId="2809147102" sldId="285"/>
            <ac:spMk id="3" creationId="{6487265C-0508-0B83-1A9A-8FC2BD8A9D56}"/>
          </ac:spMkLst>
        </pc:spChg>
      </pc:sldChg>
      <pc:sldChg chg="addSp delSp modSp add del mod modShow">
        <pc:chgData name="Ralph Zhao" userId="195972d768698be0" providerId="LiveId" clId="{9C610E35-CBDB-4144-83D1-CA658DB09DDD}" dt="2023-08-18T05:36:04.282" v="8337" actId="47"/>
        <pc:sldMkLst>
          <pc:docMk/>
          <pc:sldMk cId="830112842" sldId="286"/>
        </pc:sldMkLst>
        <pc:spChg chg="mod">
          <ac:chgData name="Ralph Zhao" userId="195972d768698be0" providerId="LiveId" clId="{9C610E35-CBDB-4144-83D1-CA658DB09DDD}" dt="2023-08-18T01:55:12.473" v="7454" actId="20577"/>
          <ac:spMkLst>
            <pc:docMk/>
            <pc:sldMk cId="830112842" sldId="286"/>
            <ac:spMk id="2" creationId="{5566CB2B-B268-96F1-2A46-15C2A179AF6E}"/>
          </ac:spMkLst>
        </pc:spChg>
        <pc:spChg chg="del">
          <ac:chgData name="Ralph Zhao" userId="195972d768698be0" providerId="LiveId" clId="{9C610E35-CBDB-4144-83D1-CA658DB09DDD}" dt="2023-08-17T09:45:35.402" v="5148" actId="478"/>
          <ac:spMkLst>
            <pc:docMk/>
            <pc:sldMk cId="830112842" sldId="286"/>
            <ac:spMk id="3" creationId="{6487265C-0508-0B83-1A9A-8FC2BD8A9D56}"/>
          </ac:spMkLst>
        </pc:spChg>
        <pc:spChg chg="add del">
          <ac:chgData name="Ralph Zhao" userId="195972d768698be0" providerId="LiveId" clId="{9C610E35-CBDB-4144-83D1-CA658DB09DDD}" dt="2023-08-18T05:29:01.118" v="8051" actId="22"/>
          <ac:spMkLst>
            <pc:docMk/>
            <pc:sldMk cId="830112842" sldId="286"/>
            <ac:spMk id="4" creationId="{CCE90624-69E8-0E3A-690E-EB2E07A4CC08}"/>
          </ac:spMkLst>
        </pc:spChg>
        <pc:spChg chg="add del mod">
          <ac:chgData name="Ralph Zhao" userId="195972d768698be0" providerId="LiveId" clId="{9C610E35-CBDB-4144-83D1-CA658DB09DDD}" dt="2023-08-17T09:45:37.562" v="5149" actId="478"/>
          <ac:spMkLst>
            <pc:docMk/>
            <pc:sldMk cId="830112842" sldId="286"/>
            <ac:spMk id="5" creationId="{0CA08EE8-6D97-C6EC-20E8-F0EBF041C4F5}"/>
          </ac:spMkLst>
        </pc:spChg>
        <pc:picChg chg="add mod">
          <ac:chgData name="Ralph Zhao" userId="195972d768698be0" providerId="LiveId" clId="{9C610E35-CBDB-4144-83D1-CA658DB09DDD}" dt="2023-08-17T09:49:08.905" v="5185" actId="14861"/>
          <ac:picMkLst>
            <pc:docMk/>
            <pc:sldMk cId="830112842" sldId="286"/>
            <ac:picMk id="7" creationId="{FE579B75-F27F-90CB-8D42-54CD2A47A205}"/>
          </ac:picMkLst>
        </pc:picChg>
        <pc:picChg chg="add mod">
          <ac:chgData name="Ralph Zhao" userId="195972d768698be0" providerId="LiveId" clId="{9C610E35-CBDB-4144-83D1-CA658DB09DDD}" dt="2023-08-17T09:49:08.905" v="5185" actId="14861"/>
          <ac:picMkLst>
            <pc:docMk/>
            <pc:sldMk cId="830112842" sldId="286"/>
            <ac:picMk id="8" creationId="{781A72E7-0111-F32E-3072-6FBE38683B82}"/>
          </ac:picMkLst>
        </pc:picChg>
        <pc:picChg chg="add del mod">
          <ac:chgData name="Ralph Zhao" userId="195972d768698be0" providerId="LiveId" clId="{9C610E35-CBDB-4144-83D1-CA658DB09DDD}" dt="2023-08-17T09:47:24.573" v="5165"/>
          <ac:picMkLst>
            <pc:docMk/>
            <pc:sldMk cId="830112842" sldId="286"/>
            <ac:picMk id="10" creationId="{5AB5B28E-8AE0-2869-8846-A64A31AA24FE}"/>
          </ac:picMkLst>
        </pc:picChg>
        <pc:picChg chg="add mod">
          <ac:chgData name="Ralph Zhao" userId="195972d768698be0" providerId="LiveId" clId="{9C610E35-CBDB-4144-83D1-CA658DB09DDD}" dt="2023-08-17T09:49:08.905" v="5185" actId="14861"/>
          <ac:picMkLst>
            <pc:docMk/>
            <pc:sldMk cId="830112842" sldId="286"/>
            <ac:picMk id="11" creationId="{8220BB46-0B3B-2A6E-7CD0-00769D7809BC}"/>
          </ac:picMkLst>
        </pc:picChg>
        <pc:picChg chg="add mod">
          <ac:chgData name="Ralph Zhao" userId="195972d768698be0" providerId="LiveId" clId="{9C610E35-CBDB-4144-83D1-CA658DB09DDD}" dt="2023-08-17T09:49:08.905" v="5185" actId="14861"/>
          <ac:picMkLst>
            <pc:docMk/>
            <pc:sldMk cId="830112842" sldId="286"/>
            <ac:picMk id="13" creationId="{198B0347-82FA-8EEC-1B5A-2509F7DCCB1E}"/>
          </ac:picMkLst>
        </pc:picChg>
      </pc:sldChg>
      <pc:sldChg chg="new del">
        <pc:chgData name="Ralph Zhao" userId="195972d768698be0" providerId="LiveId" clId="{9C610E35-CBDB-4144-83D1-CA658DB09DDD}" dt="2023-08-17T09:30:53.611" v="4982" actId="47"/>
        <pc:sldMkLst>
          <pc:docMk/>
          <pc:sldMk cId="994626792" sldId="286"/>
        </pc:sldMkLst>
      </pc:sldChg>
      <pc:sldChg chg="addSp delSp modSp add mod">
        <pc:chgData name="Ralph Zhao" userId="195972d768698be0" providerId="LiveId" clId="{9C610E35-CBDB-4144-83D1-CA658DB09DDD}" dt="2023-08-18T16:50:21.783" v="19664" actId="20577"/>
        <pc:sldMkLst>
          <pc:docMk/>
          <pc:sldMk cId="2174998176" sldId="287"/>
        </pc:sldMkLst>
        <pc:spChg chg="mod">
          <ac:chgData name="Ralph Zhao" userId="195972d768698be0" providerId="LiveId" clId="{9C610E35-CBDB-4144-83D1-CA658DB09DDD}" dt="2023-08-17T09:52:27.317" v="5203" actId="20577"/>
          <ac:spMkLst>
            <pc:docMk/>
            <pc:sldMk cId="2174998176" sldId="287"/>
            <ac:spMk id="2" creationId="{5566CB2B-B268-96F1-2A46-15C2A179AF6E}"/>
          </ac:spMkLst>
        </pc:spChg>
        <pc:spChg chg="add mod">
          <ac:chgData name="Ralph Zhao" userId="195972d768698be0" providerId="LiveId" clId="{9C610E35-CBDB-4144-83D1-CA658DB09DDD}" dt="2023-08-18T16:50:21.783" v="19664" actId="20577"/>
          <ac:spMkLst>
            <pc:docMk/>
            <pc:sldMk cId="2174998176" sldId="287"/>
            <ac:spMk id="3" creationId="{154CA155-4431-AEC0-3E6D-F25B1532ACD3}"/>
          </ac:spMkLst>
        </pc:spChg>
        <pc:spChg chg="del">
          <ac:chgData name="Ralph Zhao" userId="195972d768698be0" providerId="LiveId" clId="{9C610E35-CBDB-4144-83D1-CA658DB09DDD}" dt="2023-08-17T11:28:59.839" v="5204" actId="478"/>
          <ac:spMkLst>
            <pc:docMk/>
            <pc:sldMk cId="2174998176" sldId="287"/>
            <ac:spMk id="3" creationId="{6487265C-0508-0B83-1A9A-8FC2BD8A9D56}"/>
          </ac:spMkLst>
        </pc:spChg>
        <pc:spChg chg="add del mod">
          <ac:chgData name="Ralph Zhao" userId="195972d768698be0" providerId="LiveId" clId="{9C610E35-CBDB-4144-83D1-CA658DB09DDD}" dt="2023-08-17T11:29:04.160" v="5205" actId="478"/>
          <ac:spMkLst>
            <pc:docMk/>
            <pc:sldMk cId="2174998176" sldId="287"/>
            <ac:spMk id="6" creationId="{E36D6FBE-1FCF-FFA9-0F09-E442485A721A}"/>
          </ac:spMkLst>
        </pc:spChg>
        <pc:spChg chg="add del">
          <ac:chgData name="Ralph Zhao" userId="195972d768698be0" providerId="LiveId" clId="{9C610E35-CBDB-4144-83D1-CA658DB09DDD}" dt="2023-08-17T11:29:06.076" v="5207" actId="22"/>
          <ac:spMkLst>
            <pc:docMk/>
            <pc:sldMk cId="2174998176" sldId="287"/>
            <ac:spMk id="8" creationId="{BF214FA2-7942-C9D5-1929-CA0520EDBEE9}"/>
          </ac:spMkLst>
        </pc:spChg>
        <pc:picChg chg="del">
          <ac:chgData name="Ralph Zhao" userId="195972d768698be0" providerId="LiveId" clId="{9C610E35-CBDB-4144-83D1-CA658DB09DDD}" dt="2023-08-17T11:28:59.839" v="5204" actId="478"/>
          <ac:picMkLst>
            <pc:docMk/>
            <pc:sldMk cId="2174998176" sldId="287"/>
            <ac:picMk id="4" creationId="{A33E0BAD-118B-DC09-2D24-E25363AF23CB}"/>
          </ac:picMkLst>
        </pc:picChg>
        <pc:picChg chg="add mod">
          <ac:chgData name="Ralph Zhao" userId="195972d768698be0" providerId="LiveId" clId="{9C610E35-CBDB-4144-83D1-CA658DB09DDD}" dt="2023-08-18T07:12:46.715" v="10352" actId="1076"/>
          <ac:picMkLst>
            <pc:docMk/>
            <pc:sldMk cId="2174998176" sldId="287"/>
            <ac:picMk id="10" creationId="{FDAE7CCD-89F4-A37E-B650-BDB0982B30A9}"/>
          </ac:picMkLst>
        </pc:picChg>
        <pc:picChg chg="add del mod">
          <ac:chgData name="Ralph Zhao" userId="195972d768698be0" providerId="LiveId" clId="{9C610E35-CBDB-4144-83D1-CA658DB09DDD}" dt="2023-08-18T07:00:38.892" v="9385" actId="478"/>
          <ac:picMkLst>
            <pc:docMk/>
            <pc:sldMk cId="2174998176" sldId="287"/>
            <ac:picMk id="12" creationId="{9DA115CB-D42C-37F6-D23D-1354A960D555}"/>
          </ac:picMkLst>
        </pc:picChg>
        <pc:cxnChg chg="add del mod">
          <ac:chgData name="Ralph Zhao" userId="195972d768698be0" providerId="LiveId" clId="{9C610E35-CBDB-4144-83D1-CA658DB09DDD}" dt="2023-08-18T07:00:37.480" v="9384" actId="478"/>
          <ac:cxnSpMkLst>
            <pc:docMk/>
            <pc:sldMk cId="2174998176" sldId="287"/>
            <ac:cxnSpMk id="14" creationId="{F65C2E26-FCA9-6AF0-6ECC-C7AE1738F412}"/>
          </ac:cxnSpMkLst>
        </pc:cxnChg>
      </pc:sldChg>
      <pc:sldChg chg="addSp delSp modSp add mod">
        <pc:chgData name="Ralph Zhao" userId="195972d768698be0" providerId="LiveId" clId="{9C610E35-CBDB-4144-83D1-CA658DB09DDD}" dt="2023-08-18T12:54:36.920" v="19283" actId="20577"/>
        <pc:sldMkLst>
          <pc:docMk/>
          <pc:sldMk cId="3026181902" sldId="288"/>
        </pc:sldMkLst>
        <pc:spChg chg="mod">
          <ac:chgData name="Ralph Zhao" userId="195972d768698be0" providerId="LiveId" clId="{9C610E35-CBDB-4144-83D1-CA658DB09DDD}" dt="2023-08-18T07:19:55.398" v="11105" actId="20577"/>
          <ac:spMkLst>
            <pc:docMk/>
            <pc:sldMk cId="3026181902" sldId="288"/>
            <ac:spMk id="2" creationId="{5566CB2B-B268-96F1-2A46-15C2A179AF6E}"/>
          </ac:spMkLst>
        </pc:spChg>
        <pc:spChg chg="add mod">
          <ac:chgData name="Ralph Zhao" userId="195972d768698be0" providerId="LiveId" clId="{9C610E35-CBDB-4144-83D1-CA658DB09DDD}" dt="2023-08-18T12:54:36.920" v="19283" actId="20577"/>
          <ac:spMkLst>
            <pc:docMk/>
            <pc:sldMk cId="3026181902" sldId="288"/>
            <ac:spMk id="3" creationId="{E2B79D8C-98F4-9043-C797-B925420FA26D}"/>
          </ac:spMkLst>
        </pc:spChg>
        <pc:spChg chg="add del mod">
          <ac:chgData name="Ralph Zhao" userId="195972d768698be0" providerId="LiveId" clId="{9C610E35-CBDB-4144-83D1-CA658DB09DDD}" dt="2023-08-18T11:48:24.820" v="18889" actId="478"/>
          <ac:spMkLst>
            <pc:docMk/>
            <pc:sldMk cId="3026181902" sldId="288"/>
            <ac:spMk id="6" creationId="{647E03CE-3C15-CD8A-9567-D515116F3B88}"/>
          </ac:spMkLst>
        </pc:spChg>
        <pc:picChg chg="add mod">
          <ac:chgData name="Ralph Zhao" userId="195972d768698be0" providerId="LiveId" clId="{9C610E35-CBDB-4144-83D1-CA658DB09DDD}" dt="2023-08-18T07:21:56.934" v="11312" actId="1076"/>
          <ac:picMkLst>
            <pc:docMk/>
            <pc:sldMk cId="3026181902" sldId="288"/>
            <ac:picMk id="4" creationId="{9E3F2BF7-6684-6BA3-C0D9-12874EA466EC}"/>
          </ac:picMkLst>
        </pc:picChg>
        <pc:picChg chg="del">
          <ac:chgData name="Ralph Zhao" userId="195972d768698be0" providerId="LiveId" clId="{9C610E35-CBDB-4144-83D1-CA658DB09DDD}" dt="2023-08-17T11:31:22.490" v="5220" actId="478"/>
          <ac:picMkLst>
            <pc:docMk/>
            <pc:sldMk cId="3026181902" sldId="288"/>
            <ac:picMk id="10" creationId="{FDAE7CCD-89F4-A37E-B650-BDB0982B30A9}"/>
          </ac:picMkLst>
        </pc:picChg>
        <pc:picChg chg="del mod">
          <ac:chgData name="Ralph Zhao" userId="195972d768698be0" providerId="LiveId" clId="{9C610E35-CBDB-4144-83D1-CA658DB09DDD}" dt="2023-08-18T07:14:24.304" v="10497" actId="478"/>
          <ac:picMkLst>
            <pc:docMk/>
            <pc:sldMk cId="3026181902" sldId="288"/>
            <ac:picMk id="12" creationId="{9DA115CB-D42C-37F6-D23D-1354A960D555}"/>
          </ac:picMkLst>
        </pc:picChg>
        <pc:cxnChg chg="add del mod">
          <ac:chgData name="Ralph Zhao" userId="195972d768698be0" providerId="LiveId" clId="{9C610E35-CBDB-4144-83D1-CA658DB09DDD}" dt="2023-08-18T07:14:26.314" v="10498" actId="478"/>
          <ac:cxnSpMkLst>
            <pc:docMk/>
            <pc:sldMk cId="3026181902" sldId="288"/>
            <ac:cxnSpMk id="5" creationId="{C493542E-48D1-DA3F-D59B-0D5D9AAABE6F}"/>
          </ac:cxnSpMkLst>
        </pc:cxnChg>
      </pc:sldChg>
      <pc:sldChg chg="addSp delSp modSp add mod ord">
        <pc:chgData name="Ralph Zhao" userId="195972d768698be0" providerId="LiveId" clId="{9C610E35-CBDB-4144-83D1-CA658DB09DDD}" dt="2023-08-18T07:59:59.382" v="12926" actId="20577"/>
        <pc:sldMkLst>
          <pc:docMk/>
          <pc:sldMk cId="1532432488" sldId="289"/>
        </pc:sldMkLst>
        <pc:spChg chg="mod">
          <ac:chgData name="Ralph Zhao" userId="195972d768698be0" providerId="LiveId" clId="{9C610E35-CBDB-4144-83D1-CA658DB09DDD}" dt="2023-08-18T07:58:49.622" v="12785" actId="20577"/>
          <ac:spMkLst>
            <pc:docMk/>
            <pc:sldMk cId="1532432488" sldId="289"/>
            <ac:spMk id="2" creationId="{5566CB2B-B268-96F1-2A46-15C2A179AF6E}"/>
          </ac:spMkLst>
        </pc:spChg>
        <pc:spChg chg="del">
          <ac:chgData name="Ralph Zhao" userId="195972d768698be0" providerId="LiveId" clId="{9C610E35-CBDB-4144-83D1-CA658DB09DDD}" dt="2023-08-17T11:46:16.189" v="5289" actId="478"/>
          <ac:spMkLst>
            <pc:docMk/>
            <pc:sldMk cId="1532432488" sldId="289"/>
            <ac:spMk id="3" creationId="{6487265C-0508-0B83-1A9A-8FC2BD8A9D56}"/>
          </ac:spMkLst>
        </pc:spChg>
        <pc:spChg chg="add mod">
          <ac:chgData name="Ralph Zhao" userId="195972d768698be0" providerId="LiveId" clId="{9C610E35-CBDB-4144-83D1-CA658DB09DDD}" dt="2023-08-18T07:59:59.382" v="12926" actId="20577"/>
          <ac:spMkLst>
            <pc:docMk/>
            <pc:sldMk cId="1532432488" sldId="289"/>
            <ac:spMk id="3" creationId="{FB0FD159-C34B-1798-E87A-DA9E52A72567}"/>
          </ac:spMkLst>
        </pc:spChg>
        <pc:spChg chg="add del mod">
          <ac:chgData name="Ralph Zhao" userId="195972d768698be0" providerId="LiveId" clId="{9C610E35-CBDB-4144-83D1-CA658DB09DDD}" dt="2023-08-17T11:46:17.240" v="5290" actId="478"/>
          <ac:spMkLst>
            <pc:docMk/>
            <pc:sldMk cId="1532432488" sldId="289"/>
            <ac:spMk id="6" creationId="{9A314BBE-2AC7-090F-1D1F-F16CA913B7DB}"/>
          </ac:spMkLst>
        </pc:spChg>
        <pc:picChg chg="del">
          <ac:chgData name="Ralph Zhao" userId="195972d768698be0" providerId="LiveId" clId="{9C610E35-CBDB-4144-83D1-CA658DB09DDD}" dt="2023-08-17T11:46:14.397" v="5288" actId="478"/>
          <ac:picMkLst>
            <pc:docMk/>
            <pc:sldMk cId="1532432488" sldId="289"/>
            <ac:picMk id="5" creationId="{8976F601-1A8E-B176-6561-2B908E732D1C}"/>
          </ac:picMkLst>
        </pc:picChg>
        <pc:picChg chg="add mod">
          <ac:chgData name="Ralph Zhao" userId="195972d768698be0" providerId="LiveId" clId="{9C610E35-CBDB-4144-83D1-CA658DB09DDD}" dt="2023-08-18T07:59:01.768" v="12788" actId="14100"/>
          <ac:picMkLst>
            <pc:docMk/>
            <pc:sldMk cId="1532432488" sldId="289"/>
            <ac:picMk id="8" creationId="{6C0A85D9-CE2D-1B55-3290-FE1FE044EA49}"/>
          </ac:picMkLst>
        </pc:picChg>
      </pc:sldChg>
      <pc:sldChg chg="addSp delSp modSp add mod">
        <pc:chgData name="Ralph Zhao" userId="195972d768698be0" providerId="LiveId" clId="{9C610E35-CBDB-4144-83D1-CA658DB09DDD}" dt="2023-08-18T11:52:23.105" v="18935" actId="207"/>
        <pc:sldMkLst>
          <pc:docMk/>
          <pc:sldMk cId="2844805488" sldId="290"/>
        </pc:sldMkLst>
        <pc:spChg chg="mod">
          <ac:chgData name="Ralph Zhao" userId="195972d768698be0" providerId="LiveId" clId="{9C610E35-CBDB-4144-83D1-CA658DB09DDD}" dt="2023-08-18T08:07:54.914" v="13207" actId="20577"/>
          <ac:spMkLst>
            <pc:docMk/>
            <pc:sldMk cId="2844805488" sldId="290"/>
            <ac:spMk id="2" creationId="{5566CB2B-B268-96F1-2A46-15C2A179AF6E}"/>
          </ac:spMkLst>
        </pc:spChg>
        <pc:spChg chg="add mod">
          <ac:chgData name="Ralph Zhao" userId="195972d768698be0" providerId="LiveId" clId="{9C610E35-CBDB-4144-83D1-CA658DB09DDD}" dt="2023-08-18T11:52:23.105" v="18935" actId="207"/>
          <ac:spMkLst>
            <pc:docMk/>
            <pc:sldMk cId="2844805488" sldId="290"/>
            <ac:spMk id="3" creationId="{D2D72ECD-2692-CD46-27D5-B5DCA4E04601}"/>
          </ac:spMkLst>
        </pc:spChg>
        <pc:spChg chg="del">
          <ac:chgData name="Ralph Zhao" userId="195972d768698be0" providerId="LiveId" clId="{9C610E35-CBDB-4144-83D1-CA658DB09DDD}" dt="2023-08-17T14:59:57.797" v="5321" actId="478"/>
          <ac:spMkLst>
            <pc:docMk/>
            <pc:sldMk cId="2844805488" sldId="290"/>
            <ac:spMk id="8" creationId="{BD7FFE72-CD6F-5815-59D1-C24B0A1F4A96}"/>
          </ac:spMkLst>
        </pc:spChg>
        <pc:spChg chg="del">
          <ac:chgData name="Ralph Zhao" userId="195972d768698be0" providerId="LiveId" clId="{9C610E35-CBDB-4144-83D1-CA658DB09DDD}" dt="2023-08-17T14:59:57.797" v="5321" actId="478"/>
          <ac:spMkLst>
            <pc:docMk/>
            <pc:sldMk cId="2844805488" sldId="290"/>
            <ac:spMk id="9" creationId="{4A211E89-C58F-E457-78B0-D78405F8AEB1}"/>
          </ac:spMkLst>
        </pc:spChg>
        <pc:spChg chg="del">
          <ac:chgData name="Ralph Zhao" userId="195972d768698be0" providerId="LiveId" clId="{9C610E35-CBDB-4144-83D1-CA658DB09DDD}" dt="2023-08-17T14:59:57.797" v="5321" actId="478"/>
          <ac:spMkLst>
            <pc:docMk/>
            <pc:sldMk cId="2844805488" sldId="290"/>
            <ac:spMk id="10" creationId="{9D685592-D00D-B5C6-4F30-DB5A3D41CD2E}"/>
          </ac:spMkLst>
        </pc:spChg>
        <pc:spChg chg="del">
          <ac:chgData name="Ralph Zhao" userId="195972d768698be0" providerId="LiveId" clId="{9C610E35-CBDB-4144-83D1-CA658DB09DDD}" dt="2023-08-17T14:59:57.797" v="5321" actId="478"/>
          <ac:spMkLst>
            <pc:docMk/>
            <pc:sldMk cId="2844805488" sldId="290"/>
            <ac:spMk id="11" creationId="{37CF7FDE-A8AD-F5E9-76C6-9B0113243008}"/>
          </ac:spMkLst>
        </pc:spChg>
        <pc:spChg chg="del">
          <ac:chgData name="Ralph Zhao" userId="195972d768698be0" providerId="LiveId" clId="{9C610E35-CBDB-4144-83D1-CA658DB09DDD}" dt="2023-08-17T14:59:57.797" v="5321" actId="478"/>
          <ac:spMkLst>
            <pc:docMk/>
            <pc:sldMk cId="2844805488" sldId="290"/>
            <ac:spMk id="12" creationId="{307D3677-F428-8F3E-8D06-C85F67CDB3CE}"/>
          </ac:spMkLst>
        </pc:spChg>
        <pc:spChg chg="del">
          <ac:chgData name="Ralph Zhao" userId="195972d768698be0" providerId="LiveId" clId="{9C610E35-CBDB-4144-83D1-CA658DB09DDD}" dt="2023-08-17T14:59:57.797" v="5321" actId="478"/>
          <ac:spMkLst>
            <pc:docMk/>
            <pc:sldMk cId="2844805488" sldId="290"/>
            <ac:spMk id="13" creationId="{6E32F3B4-1813-7934-47C4-D38AC0A5CA98}"/>
          </ac:spMkLst>
        </pc:spChg>
        <pc:spChg chg="del">
          <ac:chgData name="Ralph Zhao" userId="195972d768698be0" providerId="LiveId" clId="{9C610E35-CBDB-4144-83D1-CA658DB09DDD}" dt="2023-08-17T14:59:57.797" v="5321" actId="478"/>
          <ac:spMkLst>
            <pc:docMk/>
            <pc:sldMk cId="2844805488" sldId="290"/>
            <ac:spMk id="14" creationId="{8573AC2D-7AF6-FF4E-4C7E-AB7A03310034}"/>
          </ac:spMkLst>
        </pc:spChg>
        <pc:spChg chg="del">
          <ac:chgData name="Ralph Zhao" userId="195972d768698be0" providerId="LiveId" clId="{9C610E35-CBDB-4144-83D1-CA658DB09DDD}" dt="2023-08-17T14:59:57.797" v="5321" actId="478"/>
          <ac:spMkLst>
            <pc:docMk/>
            <pc:sldMk cId="2844805488" sldId="290"/>
            <ac:spMk id="15" creationId="{119C5D3B-905A-69E7-860E-63CF43C9864A}"/>
          </ac:spMkLst>
        </pc:spChg>
        <pc:spChg chg="del">
          <ac:chgData name="Ralph Zhao" userId="195972d768698be0" providerId="LiveId" clId="{9C610E35-CBDB-4144-83D1-CA658DB09DDD}" dt="2023-08-17T14:59:57.797" v="5321" actId="478"/>
          <ac:spMkLst>
            <pc:docMk/>
            <pc:sldMk cId="2844805488" sldId="290"/>
            <ac:spMk id="16" creationId="{90E4EC24-C5BB-2F50-9098-C948F330E568}"/>
          </ac:spMkLst>
        </pc:spChg>
        <pc:spChg chg="del">
          <ac:chgData name="Ralph Zhao" userId="195972d768698be0" providerId="LiveId" clId="{9C610E35-CBDB-4144-83D1-CA658DB09DDD}" dt="2023-08-17T14:59:57.797" v="5321" actId="478"/>
          <ac:spMkLst>
            <pc:docMk/>
            <pc:sldMk cId="2844805488" sldId="290"/>
            <ac:spMk id="17" creationId="{E283BA3D-C733-28DA-C23F-0FEAAD716736}"/>
          </ac:spMkLst>
        </pc:spChg>
        <pc:picChg chg="add mod">
          <ac:chgData name="Ralph Zhao" userId="195972d768698be0" providerId="LiveId" clId="{9C610E35-CBDB-4144-83D1-CA658DB09DDD}" dt="2023-08-18T08:13:40.438" v="13779" actId="1076"/>
          <ac:picMkLst>
            <pc:docMk/>
            <pc:sldMk cId="2844805488" sldId="290"/>
            <ac:picMk id="4" creationId="{9E3FCA18-44D3-3974-C687-9D387DF66FCE}"/>
          </ac:picMkLst>
        </pc:picChg>
        <pc:picChg chg="add del mod">
          <ac:chgData name="Ralph Zhao" userId="195972d768698be0" providerId="LiveId" clId="{9C610E35-CBDB-4144-83D1-CA658DB09DDD}" dt="2023-08-18T08:03:39.378" v="12927" actId="478"/>
          <ac:picMkLst>
            <pc:docMk/>
            <pc:sldMk cId="2844805488" sldId="290"/>
            <ac:picMk id="6" creationId="{0E8DE7D4-5DA4-C95A-7343-0A6C508717A8}"/>
          </ac:picMkLst>
        </pc:picChg>
        <pc:picChg chg="del">
          <ac:chgData name="Ralph Zhao" userId="195972d768698be0" providerId="LiveId" clId="{9C610E35-CBDB-4144-83D1-CA658DB09DDD}" dt="2023-08-17T14:59:57.797" v="5321" actId="478"/>
          <ac:picMkLst>
            <pc:docMk/>
            <pc:sldMk cId="2844805488" sldId="290"/>
            <ac:picMk id="7" creationId="{D4FDAECC-3FED-3027-991A-B4FAEACB55A5}"/>
          </ac:picMkLst>
        </pc:picChg>
        <pc:cxnChg chg="add del mod">
          <ac:chgData name="Ralph Zhao" userId="195972d768698be0" providerId="LiveId" clId="{9C610E35-CBDB-4144-83D1-CA658DB09DDD}" dt="2023-08-18T08:03:41.632" v="12928" actId="478"/>
          <ac:cxnSpMkLst>
            <pc:docMk/>
            <pc:sldMk cId="2844805488" sldId="290"/>
            <ac:cxnSpMk id="18" creationId="{3BF41276-57DD-4B2A-DAC1-9FB41C91E0B2}"/>
          </ac:cxnSpMkLst>
        </pc:cxnChg>
      </pc:sldChg>
      <pc:sldChg chg="addSp delSp modSp add del mod">
        <pc:chgData name="Ralph Zhao" userId="195972d768698be0" providerId="LiveId" clId="{9C610E35-CBDB-4144-83D1-CA658DB09DDD}" dt="2023-08-18T08:25:40.103" v="14582" actId="47"/>
        <pc:sldMkLst>
          <pc:docMk/>
          <pc:sldMk cId="2791357614" sldId="291"/>
        </pc:sldMkLst>
        <pc:picChg chg="del">
          <ac:chgData name="Ralph Zhao" userId="195972d768698be0" providerId="LiveId" clId="{9C610E35-CBDB-4144-83D1-CA658DB09DDD}" dt="2023-08-17T15:02:36.127" v="5386" actId="478"/>
          <ac:picMkLst>
            <pc:docMk/>
            <pc:sldMk cId="2791357614" sldId="291"/>
            <ac:picMk id="4" creationId="{9E3FCA18-44D3-3974-C687-9D387DF66FCE}"/>
          </ac:picMkLst>
        </pc:picChg>
        <pc:picChg chg="add mod">
          <ac:chgData name="Ralph Zhao" userId="195972d768698be0" providerId="LiveId" clId="{9C610E35-CBDB-4144-83D1-CA658DB09DDD}" dt="2023-08-17T15:03:44.515" v="5399" actId="14100"/>
          <ac:picMkLst>
            <pc:docMk/>
            <pc:sldMk cId="2791357614" sldId="291"/>
            <ac:picMk id="5" creationId="{55900354-FE67-34D9-3F29-BA182C4885F8}"/>
          </ac:picMkLst>
        </pc:picChg>
        <pc:picChg chg="mod">
          <ac:chgData name="Ralph Zhao" userId="195972d768698be0" providerId="LiveId" clId="{9C610E35-CBDB-4144-83D1-CA658DB09DDD}" dt="2023-08-17T15:03:48.378" v="5400" actId="14100"/>
          <ac:picMkLst>
            <pc:docMk/>
            <pc:sldMk cId="2791357614" sldId="291"/>
            <ac:picMk id="6" creationId="{0E8DE7D4-5DA4-C95A-7343-0A6C508717A8}"/>
          </ac:picMkLst>
        </pc:picChg>
      </pc:sldChg>
      <pc:sldChg chg="addSp delSp modSp new mod ord">
        <pc:chgData name="Ralph Zhao" userId="195972d768698be0" providerId="LiveId" clId="{9C610E35-CBDB-4144-83D1-CA658DB09DDD}" dt="2023-08-18T09:12:23.240" v="16144"/>
        <pc:sldMkLst>
          <pc:docMk/>
          <pc:sldMk cId="1526557228" sldId="292"/>
        </pc:sldMkLst>
        <pc:spChg chg="del">
          <ac:chgData name="Ralph Zhao" userId="195972d768698be0" providerId="LiveId" clId="{9C610E35-CBDB-4144-83D1-CA658DB09DDD}" dt="2023-08-17T15:12:28.785" v="5402" actId="478"/>
          <ac:spMkLst>
            <pc:docMk/>
            <pc:sldMk cId="1526557228" sldId="292"/>
            <ac:spMk id="2" creationId="{E6680403-CA74-57B1-E09B-313DDBBD0F5D}"/>
          </ac:spMkLst>
        </pc:spChg>
        <pc:spChg chg="del">
          <ac:chgData name="Ralph Zhao" userId="195972d768698be0" providerId="LiveId" clId="{9C610E35-CBDB-4144-83D1-CA658DB09DDD}" dt="2023-08-17T15:12:28.785" v="5402" actId="478"/>
          <ac:spMkLst>
            <pc:docMk/>
            <pc:sldMk cId="1526557228" sldId="292"/>
            <ac:spMk id="3" creationId="{B8DE0B5A-52EA-9EF7-E8AA-FB5D0D0051B0}"/>
          </ac:spMkLst>
        </pc:spChg>
        <pc:picChg chg="add mod">
          <ac:chgData name="Ralph Zhao" userId="195972d768698be0" providerId="LiveId" clId="{9C610E35-CBDB-4144-83D1-CA658DB09DDD}" dt="2023-08-17T15:12:29.290" v="5403"/>
          <ac:picMkLst>
            <pc:docMk/>
            <pc:sldMk cId="1526557228" sldId="292"/>
            <ac:picMk id="5" creationId="{885BAEC2-E249-99F6-2A1F-5C5A6D8FF2C5}"/>
          </ac:picMkLst>
        </pc:picChg>
      </pc:sldChg>
      <pc:sldChg chg="addSp delSp modSp add mod ord">
        <pc:chgData name="Ralph Zhao" userId="195972d768698be0" providerId="LiveId" clId="{9C610E35-CBDB-4144-83D1-CA658DB09DDD}" dt="2023-08-18T07:32:45.940" v="11485"/>
        <pc:sldMkLst>
          <pc:docMk/>
          <pc:sldMk cId="3028268371" sldId="293"/>
        </pc:sldMkLst>
        <pc:spChg chg="mod">
          <ac:chgData name="Ralph Zhao" userId="195972d768698be0" providerId="LiveId" clId="{9C610E35-CBDB-4144-83D1-CA658DB09DDD}" dt="2023-08-17T16:04:48.234" v="6236" actId="20577"/>
          <ac:spMkLst>
            <pc:docMk/>
            <pc:sldMk cId="3028268371" sldId="293"/>
            <ac:spMk id="2" creationId="{5566CB2B-B268-96F1-2A46-15C2A179AF6E}"/>
          </ac:spMkLst>
        </pc:spChg>
        <pc:spChg chg="add del mod">
          <ac:chgData name="Ralph Zhao" userId="195972d768698be0" providerId="LiveId" clId="{9C610E35-CBDB-4144-83D1-CA658DB09DDD}" dt="2023-08-17T15:14:51.234" v="5517" actId="478"/>
          <ac:spMkLst>
            <pc:docMk/>
            <pc:sldMk cId="3028268371" sldId="293"/>
            <ac:spMk id="3" creationId="{E76B33F4-5289-4145-64E2-326510E5A1B0}"/>
          </ac:spMkLst>
        </pc:spChg>
        <pc:spChg chg="add del mod">
          <ac:chgData name="Ralph Zhao" userId="195972d768698be0" providerId="LiveId" clId="{9C610E35-CBDB-4144-83D1-CA658DB09DDD}" dt="2023-08-17T15:14:52.867" v="5518" actId="478"/>
          <ac:spMkLst>
            <pc:docMk/>
            <pc:sldMk cId="3028268371" sldId="293"/>
            <ac:spMk id="11" creationId="{DB4E77A8-E3F4-1D77-43F0-F4136A1AD424}"/>
          </ac:spMkLst>
        </pc:spChg>
        <pc:picChg chg="del">
          <ac:chgData name="Ralph Zhao" userId="195972d768698be0" providerId="LiveId" clId="{9C610E35-CBDB-4144-83D1-CA658DB09DDD}" dt="2023-08-17T15:13:01.156" v="5406" actId="478"/>
          <ac:picMkLst>
            <pc:docMk/>
            <pc:sldMk cId="3028268371" sldId="293"/>
            <ac:picMk id="4" creationId="{9E3F2BF7-6684-6BA3-C0D9-12874EA466EC}"/>
          </ac:picMkLst>
        </pc:picChg>
        <pc:picChg chg="add mod">
          <ac:chgData name="Ralph Zhao" userId="195972d768698be0" providerId="LiveId" clId="{9C610E35-CBDB-4144-83D1-CA658DB09DDD}" dt="2023-08-17T15:15:27.941" v="5528" actId="1076"/>
          <ac:picMkLst>
            <pc:docMk/>
            <pc:sldMk cId="3028268371" sldId="293"/>
            <ac:picMk id="7" creationId="{FE9F4097-8313-5AD4-17BF-94F0134EFAA8}"/>
          </ac:picMkLst>
        </pc:picChg>
        <pc:picChg chg="add mod">
          <ac:chgData name="Ralph Zhao" userId="195972d768698be0" providerId="LiveId" clId="{9C610E35-CBDB-4144-83D1-CA658DB09DDD}" dt="2023-08-17T15:15:29.577" v="5529" actId="1076"/>
          <ac:picMkLst>
            <pc:docMk/>
            <pc:sldMk cId="3028268371" sldId="293"/>
            <ac:picMk id="9" creationId="{4455D8EA-B193-0EEF-24B9-7264350952D2}"/>
          </ac:picMkLst>
        </pc:picChg>
        <pc:picChg chg="del">
          <ac:chgData name="Ralph Zhao" userId="195972d768698be0" providerId="LiveId" clId="{9C610E35-CBDB-4144-83D1-CA658DB09DDD}" dt="2023-08-17T15:13:00.275" v="5405" actId="478"/>
          <ac:picMkLst>
            <pc:docMk/>
            <pc:sldMk cId="3028268371" sldId="293"/>
            <ac:picMk id="12" creationId="{9DA115CB-D42C-37F6-D23D-1354A960D555}"/>
          </ac:picMkLst>
        </pc:picChg>
        <pc:picChg chg="add mod">
          <ac:chgData name="Ralph Zhao" userId="195972d768698be0" providerId="LiveId" clId="{9C610E35-CBDB-4144-83D1-CA658DB09DDD}" dt="2023-08-17T15:16:02.015" v="5537" actId="14100"/>
          <ac:picMkLst>
            <pc:docMk/>
            <pc:sldMk cId="3028268371" sldId="293"/>
            <ac:picMk id="14" creationId="{C3AC6347-8C60-016B-E127-783D574D8B88}"/>
          </ac:picMkLst>
        </pc:picChg>
        <pc:cxnChg chg="del">
          <ac:chgData name="Ralph Zhao" userId="195972d768698be0" providerId="LiveId" clId="{9C610E35-CBDB-4144-83D1-CA658DB09DDD}" dt="2023-08-17T15:13:02.044" v="5407" actId="478"/>
          <ac:cxnSpMkLst>
            <pc:docMk/>
            <pc:sldMk cId="3028268371" sldId="293"/>
            <ac:cxnSpMk id="5" creationId="{C493542E-48D1-DA3F-D59B-0D5D9AAABE6F}"/>
          </ac:cxnSpMkLst>
        </pc:cxnChg>
      </pc:sldChg>
      <pc:sldChg chg="modSp add mod">
        <pc:chgData name="Ralph Zhao" userId="195972d768698be0" providerId="LiveId" clId="{9C610E35-CBDB-4144-83D1-CA658DB09DDD}" dt="2023-08-19T02:42:44.708" v="20410" actId="20577"/>
        <pc:sldMkLst>
          <pc:docMk/>
          <pc:sldMk cId="1007329806" sldId="294"/>
        </pc:sldMkLst>
        <pc:spChg chg="mod">
          <ac:chgData name="Ralph Zhao" userId="195972d768698be0" providerId="LiveId" clId="{9C610E35-CBDB-4144-83D1-CA658DB09DDD}" dt="2023-08-17T15:27:06.296" v="6082" actId="207"/>
          <ac:spMkLst>
            <pc:docMk/>
            <pc:sldMk cId="1007329806" sldId="294"/>
            <ac:spMk id="2" creationId="{5566CB2B-B268-96F1-2A46-15C2A179AF6E}"/>
          </ac:spMkLst>
        </pc:spChg>
        <pc:spChg chg="mod">
          <ac:chgData name="Ralph Zhao" userId="195972d768698be0" providerId="LiveId" clId="{9C610E35-CBDB-4144-83D1-CA658DB09DDD}" dt="2023-08-19T02:42:44.708" v="20410" actId="20577"/>
          <ac:spMkLst>
            <pc:docMk/>
            <pc:sldMk cId="1007329806" sldId="294"/>
            <ac:spMk id="3" creationId="{6487265C-0508-0B83-1A9A-8FC2BD8A9D56}"/>
          </ac:spMkLst>
        </pc:spChg>
      </pc:sldChg>
      <pc:sldChg chg="modSp add del mod ord">
        <pc:chgData name="Ralph Zhao" userId="195972d768698be0" providerId="LiveId" clId="{9C610E35-CBDB-4144-83D1-CA658DB09DDD}" dt="2023-08-18T07:27:09.306" v="11388" actId="47"/>
        <pc:sldMkLst>
          <pc:docMk/>
          <pc:sldMk cId="2238779712" sldId="295"/>
        </pc:sldMkLst>
        <pc:spChg chg="mod">
          <ac:chgData name="Ralph Zhao" userId="195972d768698be0" providerId="LiveId" clId="{9C610E35-CBDB-4144-83D1-CA658DB09DDD}" dt="2023-08-17T15:31:53.869" v="6125" actId="207"/>
          <ac:spMkLst>
            <pc:docMk/>
            <pc:sldMk cId="2238779712" sldId="295"/>
            <ac:spMk id="3" creationId="{6487265C-0508-0B83-1A9A-8FC2BD8A9D56}"/>
          </ac:spMkLst>
        </pc:spChg>
      </pc:sldChg>
      <pc:sldChg chg="modSp add del mod">
        <pc:chgData name="Ralph Zhao" userId="195972d768698be0" providerId="LiveId" clId="{9C610E35-CBDB-4144-83D1-CA658DB09DDD}" dt="2023-08-18T07:27:14.707" v="11389" actId="47"/>
        <pc:sldMkLst>
          <pc:docMk/>
          <pc:sldMk cId="2964246209" sldId="296"/>
        </pc:sldMkLst>
        <pc:spChg chg="mod">
          <ac:chgData name="Ralph Zhao" userId="195972d768698be0" providerId="LiveId" clId="{9C610E35-CBDB-4144-83D1-CA658DB09DDD}" dt="2023-08-17T15:32:03.556" v="6127" actId="207"/>
          <ac:spMkLst>
            <pc:docMk/>
            <pc:sldMk cId="2964246209" sldId="296"/>
            <ac:spMk id="3" creationId="{6487265C-0508-0B83-1A9A-8FC2BD8A9D56}"/>
          </ac:spMkLst>
        </pc:spChg>
      </pc:sldChg>
      <pc:sldChg chg="modSp add del mod">
        <pc:chgData name="Ralph Zhao" userId="195972d768698be0" providerId="LiveId" clId="{9C610E35-CBDB-4144-83D1-CA658DB09DDD}" dt="2023-08-18T07:27:20.942" v="11390" actId="47"/>
        <pc:sldMkLst>
          <pc:docMk/>
          <pc:sldMk cId="1845077378" sldId="297"/>
        </pc:sldMkLst>
        <pc:spChg chg="mod">
          <ac:chgData name="Ralph Zhao" userId="195972d768698be0" providerId="LiveId" clId="{9C610E35-CBDB-4144-83D1-CA658DB09DDD}" dt="2023-08-17T15:32:11.505" v="6129" actId="207"/>
          <ac:spMkLst>
            <pc:docMk/>
            <pc:sldMk cId="1845077378" sldId="297"/>
            <ac:spMk id="3" creationId="{6487265C-0508-0B83-1A9A-8FC2BD8A9D56}"/>
          </ac:spMkLst>
        </pc:spChg>
      </pc:sldChg>
      <pc:sldChg chg="modSp add del mod">
        <pc:chgData name="Ralph Zhao" userId="195972d768698be0" providerId="LiveId" clId="{9C610E35-CBDB-4144-83D1-CA658DB09DDD}" dt="2023-08-18T07:27:24.871" v="11391" actId="47"/>
        <pc:sldMkLst>
          <pc:docMk/>
          <pc:sldMk cId="2053866118" sldId="298"/>
        </pc:sldMkLst>
        <pc:spChg chg="mod">
          <ac:chgData name="Ralph Zhao" userId="195972d768698be0" providerId="LiveId" clId="{9C610E35-CBDB-4144-83D1-CA658DB09DDD}" dt="2023-08-17T15:32:16.344" v="6131" actId="207"/>
          <ac:spMkLst>
            <pc:docMk/>
            <pc:sldMk cId="2053866118" sldId="298"/>
            <ac:spMk id="3" creationId="{6487265C-0508-0B83-1A9A-8FC2BD8A9D56}"/>
          </ac:spMkLst>
        </pc:spChg>
      </pc:sldChg>
      <pc:sldChg chg="modSp add del mod ord">
        <pc:chgData name="Ralph Zhao" userId="195972d768698be0" providerId="LiveId" clId="{9C610E35-CBDB-4144-83D1-CA658DB09DDD}" dt="2023-08-18T07:27:27.783" v="11392" actId="47"/>
        <pc:sldMkLst>
          <pc:docMk/>
          <pc:sldMk cId="278612813" sldId="299"/>
        </pc:sldMkLst>
        <pc:spChg chg="mod">
          <ac:chgData name="Ralph Zhao" userId="195972d768698be0" providerId="LiveId" clId="{9C610E35-CBDB-4144-83D1-CA658DB09DDD}" dt="2023-08-17T15:32:27.583" v="6135" actId="207"/>
          <ac:spMkLst>
            <pc:docMk/>
            <pc:sldMk cId="278612813" sldId="299"/>
            <ac:spMk id="3" creationId="{6487265C-0508-0B83-1A9A-8FC2BD8A9D56}"/>
          </ac:spMkLst>
        </pc:spChg>
      </pc:sldChg>
      <pc:sldChg chg="add del">
        <pc:chgData name="Ralph Zhao" userId="195972d768698be0" providerId="LiveId" clId="{9C610E35-CBDB-4144-83D1-CA658DB09DDD}" dt="2023-08-17T16:08:14.074" v="6301" actId="47"/>
        <pc:sldMkLst>
          <pc:docMk/>
          <pc:sldMk cId="31467727" sldId="474"/>
        </pc:sldMkLst>
      </pc:sldChg>
      <pc:sldChg chg="add del">
        <pc:chgData name="Ralph Zhao" userId="195972d768698be0" providerId="LiveId" clId="{9C610E35-CBDB-4144-83D1-CA658DB09DDD}" dt="2023-08-17T16:10:40.708" v="6359" actId="47"/>
        <pc:sldMkLst>
          <pc:docMk/>
          <pc:sldMk cId="549157457" sldId="475"/>
        </pc:sldMkLst>
      </pc:sldChg>
      <pc:sldChg chg="addSp delSp modSp add mod ord">
        <pc:chgData name="Ralph Zhao" userId="195972d768698be0" providerId="LiveId" clId="{9C610E35-CBDB-4144-83D1-CA658DB09DDD}" dt="2023-08-18T07:32:45.940" v="11485"/>
        <pc:sldMkLst>
          <pc:docMk/>
          <pc:sldMk cId="1662666334" sldId="476"/>
        </pc:sldMkLst>
        <pc:spChg chg="mod">
          <ac:chgData name="Ralph Zhao" userId="195972d768698be0" providerId="LiveId" clId="{9C610E35-CBDB-4144-83D1-CA658DB09DDD}" dt="2023-08-17T16:04:55.385" v="6245" actId="20577"/>
          <ac:spMkLst>
            <pc:docMk/>
            <pc:sldMk cId="1662666334" sldId="476"/>
            <ac:spMk id="2" creationId="{5566CB2B-B268-96F1-2A46-15C2A179AF6E}"/>
          </ac:spMkLst>
        </pc:spChg>
        <pc:spChg chg="add mod">
          <ac:chgData name="Ralph Zhao" userId="195972d768698be0" providerId="LiveId" clId="{9C610E35-CBDB-4144-83D1-CA658DB09DDD}" dt="2023-08-17T16:06:51.538" v="6259" actId="14100"/>
          <ac:spMkLst>
            <pc:docMk/>
            <pc:sldMk cId="1662666334" sldId="476"/>
            <ac:spMk id="12" creationId="{7489DB4C-7FFE-31A8-DE69-ED6B58501650}"/>
          </ac:spMkLst>
        </pc:spChg>
        <pc:picChg chg="add mod">
          <ac:chgData name="Ralph Zhao" userId="195972d768698be0" providerId="LiveId" clId="{9C610E35-CBDB-4144-83D1-CA658DB09DDD}" dt="2023-08-17T16:05:20.187" v="6248" actId="14861"/>
          <ac:picMkLst>
            <pc:docMk/>
            <pc:sldMk cId="1662666334" sldId="476"/>
            <ac:picMk id="4" creationId="{3BC599C6-8FCD-A434-3D2D-E576432722B1}"/>
          </ac:picMkLst>
        </pc:picChg>
        <pc:picChg chg="del">
          <ac:chgData name="Ralph Zhao" userId="195972d768698be0" providerId="LiveId" clId="{9C610E35-CBDB-4144-83D1-CA658DB09DDD}" dt="2023-08-17T16:03:24.155" v="6212" actId="478"/>
          <ac:picMkLst>
            <pc:docMk/>
            <pc:sldMk cId="1662666334" sldId="476"/>
            <ac:picMk id="7" creationId="{FE9F4097-8313-5AD4-17BF-94F0134EFAA8}"/>
          </ac:picMkLst>
        </pc:picChg>
        <pc:picChg chg="del">
          <ac:chgData name="Ralph Zhao" userId="195972d768698be0" providerId="LiveId" clId="{9C610E35-CBDB-4144-83D1-CA658DB09DDD}" dt="2023-08-17T16:03:24.155" v="6212" actId="478"/>
          <ac:picMkLst>
            <pc:docMk/>
            <pc:sldMk cId="1662666334" sldId="476"/>
            <ac:picMk id="9" creationId="{4455D8EA-B193-0EEF-24B9-7264350952D2}"/>
          </ac:picMkLst>
        </pc:picChg>
        <pc:picChg chg="del">
          <ac:chgData name="Ralph Zhao" userId="195972d768698be0" providerId="LiveId" clId="{9C610E35-CBDB-4144-83D1-CA658DB09DDD}" dt="2023-08-17T16:03:24.155" v="6212" actId="478"/>
          <ac:picMkLst>
            <pc:docMk/>
            <pc:sldMk cId="1662666334" sldId="476"/>
            <ac:picMk id="14" creationId="{C3AC6347-8C60-016B-E127-783D574D8B88}"/>
          </ac:picMkLst>
        </pc:picChg>
        <pc:cxnChg chg="add mod">
          <ac:chgData name="Ralph Zhao" userId="195972d768698be0" providerId="LiveId" clId="{9C610E35-CBDB-4144-83D1-CA658DB09DDD}" dt="2023-08-17T16:06:21.442" v="6254" actId="208"/>
          <ac:cxnSpMkLst>
            <pc:docMk/>
            <pc:sldMk cId="1662666334" sldId="476"/>
            <ac:cxnSpMk id="5" creationId="{66DFC8D7-22F3-C68A-BDE2-A16ACE33F267}"/>
          </ac:cxnSpMkLst>
        </pc:cxnChg>
      </pc:sldChg>
      <pc:sldChg chg="add del">
        <pc:chgData name="Ralph Zhao" userId="195972d768698be0" providerId="LiveId" clId="{9C610E35-CBDB-4144-83D1-CA658DB09DDD}" dt="2023-08-18T05:38:30.905" v="8367" actId="47"/>
        <pc:sldMkLst>
          <pc:docMk/>
          <pc:sldMk cId="487149514" sldId="477"/>
        </pc:sldMkLst>
      </pc:sldChg>
      <pc:sldChg chg="addSp delSp modSp add del mod">
        <pc:chgData name="Ralph Zhao" userId="195972d768698be0" providerId="LiveId" clId="{9C610E35-CBDB-4144-83D1-CA658DB09DDD}" dt="2023-08-18T05:36:57.200" v="8341" actId="2696"/>
        <pc:sldMkLst>
          <pc:docMk/>
          <pc:sldMk cId="3834504064" sldId="477"/>
        </pc:sldMkLst>
        <pc:spChg chg="mod">
          <ac:chgData name="Ralph Zhao" userId="195972d768698be0" providerId="LiveId" clId="{9C610E35-CBDB-4144-83D1-CA658DB09DDD}" dt="2023-08-17T16:11:19.769" v="6388" actId="20577"/>
          <ac:spMkLst>
            <pc:docMk/>
            <pc:sldMk cId="3834504064" sldId="477"/>
            <ac:spMk id="2" creationId="{5566CB2B-B268-96F1-2A46-15C2A179AF6E}"/>
          </ac:spMkLst>
        </pc:spChg>
        <pc:spChg chg="mod">
          <ac:chgData name="Ralph Zhao" userId="195972d768698be0" providerId="LiveId" clId="{9C610E35-CBDB-4144-83D1-CA658DB09DDD}" dt="2023-08-17T16:12:17.384" v="6438" actId="20577"/>
          <ac:spMkLst>
            <pc:docMk/>
            <pc:sldMk cId="3834504064" sldId="477"/>
            <ac:spMk id="3" creationId="{6487265C-0508-0B83-1A9A-8FC2BD8A9D56}"/>
          </ac:spMkLst>
        </pc:spChg>
        <pc:picChg chg="del">
          <ac:chgData name="Ralph Zhao" userId="195972d768698be0" providerId="LiveId" clId="{9C610E35-CBDB-4144-83D1-CA658DB09DDD}" dt="2023-08-17T16:07:49.044" v="6290" actId="478"/>
          <ac:picMkLst>
            <pc:docMk/>
            <pc:sldMk cId="3834504064" sldId="477"/>
            <ac:picMk id="4" creationId="{A33E0BAD-118B-DC09-2D24-E25363AF23CB}"/>
          </ac:picMkLst>
        </pc:picChg>
        <pc:picChg chg="add mod">
          <ac:chgData name="Ralph Zhao" userId="195972d768698be0" providerId="LiveId" clId="{9C610E35-CBDB-4144-83D1-CA658DB09DDD}" dt="2023-08-17T16:19:20.177" v="6565" actId="1076"/>
          <ac:picMkLst>
            <pc:docMk/>
            <pc:sldMk cId="3834504064" sldId="477"/>
            <ac:picMk id="5" creationId="{E8F0787C-966E-5890-1C0E-5414FE1BA110}"/>
          </ac:picMkLst>
        </pc:picChg>
        <pc:picChg chg="add mod">
          <ac:chgData name="Ralph Zhao" userId="195972d768698be0" providerId="LiveId" clId="{9C610E35-CBDB-4144-83D1-CA658DB09DDD}" dt="2023-08-17T16:08:07.314" v="6298" actId="14100"/>
          <ac:picMkLst>
            <pc:docMk/>
            <pc:sldMk cId="3834504064" sldId="477"/>
            <ac:picMk id="6" creationId="{A8C0D28D-2186-22E7-3A6E-05F12A8F73D6}"/>
          </ac:picMkLst>
        </pc:picChg>
      </pc:sldChg>
      <pc:sldChg chg="modSp add del mod">
        <pc:chgData name="Ralph Zhao" userId="195972d768698be0" providerId="LiveId" clId="{9C610E35-CBDB-4144-83D1-CA658DB09DDD}" dt="2023-08-18T05:41:04.417" v="8437" actId="47"/>
        <pc:sldMkLst>
          <pc:docMk/>
          <pc:sldMk cId="1558825011" sldId="478"/>
        </pc:sldMkLst>
        <pc:spChg chg="mod">
          <ac:chgData name="Ralph Zhao" userId="195972d768698be0" providerId="LiveId" clId="{9C610E35-CBDB-4144-83D1-CA658DB09DDD}" dt="2023-08-18T05:39:12.564" v="8373" actId="21"/>
          <ac:spMkLst>
            <pc:docMk/>
            <pc:sldMk cId="1558825011" sldId="478"/>
            <ac:spMk id="3" creationId="{6487265C-0508-0B83-1A9A-8FC2BD8A9D56}"/>
          </ac:spMkLst>
        </pc:spChg>
      </pc:sldChg>
      <pc:sldChg chg="addSp delSp modSp add del mod">
        <pc:chgData name="Ralph Zhao" userId="195972d768698be0" providerId="LiveId" clId="{9C610E35-CBDB-4144-83D1-CA658DB09DDD}" dt="2023-08-18T05:36:57.200" v="8341" actId="2696"/>
        <pc:sldMkLst>
          <pc:docMk/>
          <pc:sldMk cId="3330539476" sldId="478"/>
        </pc:sldMkLst>
        <pc:spChg chg="mod">
          <ac:chgData name="Ralph Zhao" userId="195972d768698be0" providerId="LiveId" clId="{9C610E35-CBDB-4144-83D1-CA658DB09DDD}" dt="2023-08-17T16:11:29.893" v="6410" actId="20577"/>
          <ac:spMkLst>
            <pc:docMk/>
            <pc:sldMk cId="3330539476" sldId="478"/>
            <ac:spMk id="2" creationId="{5566CB2B-B268-96F1-2A46-15C2A179AF6E}"/>
          </ac:spMkLst>
        </pc:spChg>
        <pc:spChg chg="mod">
          <ac:chgData name="Ralph Zhao" userId="195972d768698be0" providerId="LiveId" clId="{9C610E35-CBDB-4144-83D1-CA658DB09DDD}" dt="2023-08-17T16:10:10.790" v="6357" actId="20577"/>
          <ac:spMkLst>
            <pc:docMk/>
            <pc:sldMk cId="3330539476" sldId="478"/>
            <ac:spMk id="3" creationId="{6487265C-0508-0B83-1A9A-8FC2BD8A9D56}"/>
          </ac:spMkLst>
        </pc:spChg>
        <pc:spChg chg="add del">
          <ac:chgData name="Ralph Zhao" userId="195972d768698be0" providerId="LiveId" clId="{9C610E35-CBDB-4144-83D1-CA658DB09DDD}" dt="2023-08-17T16:09:03.994" v="6330" actId="478"/>
          <ac:spMkLst>
            <pc:docMk/>
            <pc:sldMk cId="3330539476" sldId="478"/>
            <ac:spMk id="7" creationId="{FE54866C-1523-2DBC-C0CA-82003EC4877B}"/>
          </ac:spMkLst>
        </pc:spChg>
        <pc:graphicFrameChg chg="add mod modGraphic">
          <ac:chgData name="Ralph Zhao" userId="195972d768698be0" providerId="LiveId" clId="{9C610E35-CBDB-4144-83D1-CA658DB09DDD}" dt="2023-08-17T16:09:43.813" v="6339" actId="1076"/>
          <ac:graphicFrameMkLst>
            <pc:docMk/>
            <pc:sldMk cId="3330539476" sldId="478"/>
            <ac:graphicFrameMk id="8" creationId="{B9E21A67-EC44-D443-E20F-E78F6A6EF9E1}"/>
          </ac:graphicFrameMkLst>
        </pc:graphicFrameChg>
        <pc:picChg chg="del">
          <ac:chgData name="Ralph Zhao" userId="195972d768698be0" providerId="LiveId" clId="{9C610E35-CBDB-4144-83D1-CA658DB09DDD}" dt="2023-08-17T16:08:49.255" v="6325" actId="478"/>
          <ac:picMkLst>
            <pc:docMk/>
            <pc:sldMk cId="3330539476" sldId="478"/>
            <ac:picMk id="5" creationId="{E8F0787C-966E-5890-1C0E-5414FE1BA110}"/>
          </ac:picMkLst>
        </pc:picChg>
        <pc:picChg chg="del">
          <ac:chgData name="Ralph Zhao" userId="195972d768698be0" providerId="LiveId" clId="{9C610E35-CBDB-4144-83D1-CA658DB09DDD}" dt="2023-08-17T16:08:49.255" v="6325" actId="478"/>
          <ac:picMkLst>
            <pc:docMk/>
            <pc:sldMk cId="3330539476" sldId="478"/>
            <ac:picMk id="6" creationId="{A8C0D28D-2186-22E7-3A6E-05F12A8F73D6}"/>
          </ac:picMkLst>
        </pc:picChg>
      </pc:sldChg>
      <pc:sldChg chg="add del">
        <pc:chgData name="Ralph Zhao" userId="195972d768698be0" providerId="LiveId" clId="{9C610E35-CBDB-4144-83D1-CA658DB09DDD}" dt="2023-08-18T05:41:18.200" v="8438" actId="47"/>
        <pc:sldMkLst>
          <pc:docMk/>
          <pc:sldMk cId="356465863" sldId="479"/>
        </pc:sldMkLst>
      </pc:sldChg>
      <pc:sldChg chg="addSp delSp modSp add del mod setBg">
        <pc:chgData name="Ralph Zhao" userId="195972d768698be0" providerId="LiveId" clId="{9C610E35-CBDB-4144-83D1-CA658DB09DDD}" dt="2023-08-18T05:36:57.200" v="8341" actId="2696"/>
        <pc:sldMkLst>
          <pc:docMk/>
          <pc:sldMk cId="2248226307" sldId="479"/>
        </pc:sldMkLst>
        <pc:spChg chg="mod">
          <ac:chgData name="Ralph Zhao" userId="195972d768698be0" providerId="LiveId" clId="{9C610E35-CBDB-4144-83D1-CA658DB09DDD}" dt="2023-08-17T16:11:45.364" v="6429" actId="26606"/>
          <ac:spMkLst>
            <pc:docMk/>
            <pc:sldMk cId="2248226307" sldId="479"/>
            <ac:spMk id="2" creationId="{5566CB2B-B268-96F1-2A46-15C2A179AF6E}"/>
          </ac:spMkLst>
        </pc:spChg>
        <pc:spChg chg="mod">
          <ac:chgData name="Ralph Zhao" userId="195972d768698be0" providerId="LiveId" clId="{9C610E35-CBDB-4144-83D1-CA658DB09DDD}" dt="2023-08-17T16:12:04.138" v="6435" actId="20577"/>
          <ac:spMkLst>
            <pc:docMk/>
            <pc:sldMk cId="2248226307" sldId="479"/>
            <ac:spMk id="3" creationId="{6487265C-0508-0B83-1A9A-8FC2BD8A9D56}"/>
          </ac:spMkLst>
        </pc:spChg>
        <pc:spChg chg="add del">
          <ac:chgData name="Ralph Zhao" userId="195972d768698be0" providerId="LiveId" clId="{9C610E35-CBDB-4144-83D1-CA658DB09DDD}" dt="2023-08-17T16:11:45.364" v="6429" actId="26606"/>
          <ac:spMkLst>
            <pc:docMk/>
            <pc:sldMk cId="2248226307" sldId="479"/>
            <ac:spMk id="13" creationId="{9CB95732-565A-4D2C-A3AB-CC460C0D3826}"/>
          </ac:spMkLst>
        </pc:spChg>
        <pc:spChg chg="add del">
          <ac:chgData name="Ralph Zhao" userId="195972d768698be0" providerId="LiveId" clId="{9C610E35-CBDB-4144-83D1-CA658DB09DDD}" dt="2023-08-17T16:11:45.364" v="6429" actId="26606"/>
          <ac:spMkLst>
            <pc:docMk/>
            <pc:sldMk cId="2248226307" sldId="479"/>
            <ac:spMk id="15" creationId="{E19B653C-798C-4333-8452-3DF3AE3C1D11}"/>
          </ac:spMkLst>
        </pc:spChg>
        <pc:spChg chg="add del">
          <ac:chgData name="Ralph Zhao" userId="195972d768698be0" providerId="LiveId" clId="{9C610E35-CBDB-4144-83D1-CA658DB09DDD}" dt="2023-08-17T16:11:45.364" v="6429" actId="26606"/>
          <ac:spMkLst>
            <pc:docMk/>
            <pc:sldMk cId="2248226307" sldId="479"/>
            <ac:spMk id="17" creationId="{0FE50278-E2EC-42B2-A1F1-921DD39901C4}"/>
          </ac:spMkLst>
        </pc:spChg>
        <pc:spChg chg="add del">
          <ac:chgData name="Ralph Zhao" userId="195972d768698be0" providerId="LiveId" clId="{9C610E35-CBDB-4144-83D1-CA658DB09DDD}" dt="2023-08-17T16:11:45.364" v="6429" actId="26606"/>
          <ac:spMkLst>
            <pc:docMk/>
            <pc:sldMk cId="2248226307" sldId="479"/>
            <ac:spMk id="19" creationId="{1236153F-0DB4-40DD-87C6-B40C1B7E282C}"/>
          </ac:spMkLst>
        </pc:spChg>
        <pc:picChg chg="add mod">
          <ac:chgData name="Ralph Zhao" userId="195972d768698be0" providerId="LiveId" clId="{9C610E35-CBDB-4144-83D1-CA658DB09DDD}" dt="2023-08-17T16:11:52.255" v="6431" actId="1076"/>
          <ac:picMkLst>
            <pc:docMk/>
            <pc:sldMk cId="2248226307" sldId="479"/>
            <ac:picMk id="4" creationId="{2B1CA249-5E7F-AF60-3012-265CF5D34954}"/>
          </ac:picMkLst>
        </pc:picChg>
        <pc:picChg chg="del">
          <ac:chgData name="Ralph Zhao" userId="195972d768698be0" providerId="LiveId" clId="{9C610E35-CBDB-4144-83D1-CA658DB09DDD}" dt="2023-08-17T16:11:02.654" v="6384" actId="478"/>
          <ac:picMkLst>
            <pc:docMk/>
            <pc:sldMk cId="2248226307" sldId="479"/>
            <ac:picMk id="5" creationId="{E8F0787C-966E-5890-1C0E-5414FE1BA110}"/>
          </ac:picMkLst>
        </pc:picChg>
        <pc:picChg chg="del">
          <ac:chgData name="Ralph Zhao" userId="195972d768698be0" providerId="LiveId" clId="{9C610E35-CBDB-4144-83D1-CA658DB09DDD}" dt="2023-08-17T16:11:04.403" v="6385" actId="478"/>
          <ac:picMkLst>
            <pc:docMk/>
            <pc:sldMk cId="2248226307" sldId="479"/>
            <ac:picMk id="6" creationId="{A8C0D28D-2186-22E7-3A6E-05F12A8F73D6}"/>
          </ac:picMkLst>
        </pc:picChg>
        <pc:picChg chg="add mod">
          <ac:chgData name="Ralph Zhao" userId="195972d768698be0" providerId="LiveId" clId="{9C610E35-CBDB-4144-83D1-CA658DB09DDD}" dt="2023-08-17T16:11:56.119" v="6433" actId="1076"/>
          <ac:picMkLst>
            <pc:docMk/>
            <pc:sldMk cId="2248226307" sldId="479"/>
            <ac:picMk id="7" creationId="{DD6E4C59-C29A-6E33-12F9-4CA5584B0A38}"/>
          </ac:picMkLst>
        </pc:picChg>
        <pc:picChg chg="add mod ord">
          <ac:chgData name="Ralph Zhao" userId="195972d768698be0" providerId="LiveId" clId="{9C610E35-CBDB-4144-83D1-CA658DB09DDD}" dt="2023-08-17T16:11:57.828" v="6434" actId="1076"/>
          <ac:picMkLst>
            <pc:docMk/>
            <pc:sldMk cId="2248226307" sldId="479"/>
            <ac:picMk id="8" creationId="{E50F75D9-75EF-401C-4F39-C59379707480}"/>
          </ac:picMkLst>
        </pc:picChg>
      </pc:sldChg>
      <pc:sldChg chg="addSp delSp modSp add del mod">
        <pc:chgData name="Ralph Zhao" userId="195972d768698be0" providerId="LiveId" clId="{9C610E35-CBDB-4144-83D1-CA658DB09DDD}" dt="2023-08-18T05:36:53.737" v="8340" actId="47"/>
        <pc:sldMkLst>
          <pc:docMk/>
          <pc:sldMk cId="3855836549" sldId="480"/>
        </pc:sldMkLst>
        <pc:spChg chg="mod">
          <ac:chgData name="Ralph Zhao" userId="195972d768698be0" providerId="LiveId" clId="{9C610E35-CBDB-4144-83D1-CA658DB09DDD}" dt="2023-08-17T16:14:19.023" v="6506" actId="20577"/>
          <ac:spMkLst>
            <pc:docMk/>
            <pc:sldMk cId="3855836549" sldId="480"/>
            <ac:spMk id="2" creationId="{5566CB2B-B268-96F1-2A46-15C2A179AF6E}"/>
          </ac:spMkLst>
        </pc:spChg>
        <pc:spChg chg="mod">
          <ac:chgData name="Ralph Zhao" userId="195972d768698be0" providerId="LiveId" clId="{9C610E35-CBDB-4144-83D1-CA658DB09DDD}" dt="2023-08-18T05:27:17.530" v="8043"/>
          <ac:spMkLst>
            <pc:docMk/>
            <pc:sldMk cId="3855836549" sldId="480"/>
            <ac:spMk id="3" creationId="{6487265C-0508-0B83-1A9A-8FC2BD8A9D56}"/>
          </ac:spMkLst>
        </pc:spChg>
        <pc:picChg chg="add del mod">
          <ac:chgData name="Ralph Zhao" userId="195972d768698be0" providerId="LiveId" clId="{9C610E35-CBDB-4144-83D1-CA658DB09DDD}" dt="2023-08-18T05:27:19.053" v="8044" actId="478"/>
          <ac:picMkLst>
            <pc:docMk/>
            <pc:sldMk cId="3855836549" sldId="480"/>
            <ac:picMk id="4" creationId="{1812F2C9-F18A-4096-0F5F-25B05B0AFB40}"/>
          </ac:picMkLst>
        </pc:picChg>
        <pc:picChg chg="del">
          <ac:chgData name="Ralph Zhao" userId="195972d768698be0" providerId="LiveId" clId="{9C610E35-CBDB-4144-83D1-CA658DB09DDD}" dt="2023-08-17T16:16:07.142" v="6510" actId="478"/>
          <ac:picMkLst>
            <pc:docMk/>
            <pc:sldMk cId="3855836549" sldId="480"/>
            <ac:picMk id="4" creationId="{2B1CA249-5E7F-AF60-3012-265CF5D34954}"/>
          </ac:picMkLst>
        </pc:picChg>
        <pc:picChg chg="add del mod">
          <ac:chgData name="Ralph Zhao" userId="195972d768698be0" providerId="LiveId" clId="{9C610E35-CBDB-4144-83D1-CA658DB09DDD}" dt="2023-08-18T05:26:45.688" v="8037" actId="478"/>
          <ac:picMkLst>
            <pc:docMk/>
            <pc:sldMk cId="3855836549" sldId="480"/>
            <ac:picMk id="5" creationId="{52AD2031-AAAE-9F70-F952-CF25107916F3}"/>
          </ac:picMkLst>
        </pc:picChg>
        <pc:picChg chg="add del mod">
          <ac:chgData name="Ralph Zhao" userId="195972d768698be0" providerId="LiveId" clId="{9C610E35-CBDB-4144-83D1-CA658DB09DDD}" dt="2023-08-18T05:26:45.688" v="8037" actId="478"/>
          <ac:picMkLst>
            <pc:docMk/>
            <pc:sldMk cId="3855836549" sldId="480"/>
            <ac:picMk id="6" creationId="{4B71B97C-BEF8-970C-0945-54C1EB1FFE36}"/>
          </ac:picMkLst>
        </pc:picChg>
        <pc:picChg chg="del">
          <ac:chgData name="Ralph Zhao" userId="195972d768698be0" providerId="LiveId" clId="{9C610E35-CBDB-4144-83D1-CA658DB09DDD}" dt="2023-08-17T16:16:07.142" v="6510" actId="478"/>
          <ac:picMkLst>
            <pc:docMk/>
            <pc:sldMk cId="3855836549" sldId="480"/>
            <ac:picMk id="7" creationId="{DD6E4C59-C29A-6E33-12F9-4CA5584B0A38}"/>
          </ac:picMkLst>
        </pc:picChg>
        <pc:picChg chg="add mod">
          <ac:chgData name="Ralph Zhao" userId="195972d768698be0" providerId="LiveId" clId="{9C610E35-CBDB-4144-83D1-CA658DB09DDD}" dt="2023-08-18T05:26:46.048" v="8038"/>
          <ac:picMkLst>
            <pc:docMk/>
            <pc:sldMk cId="3855836549" sldId="480"/>
            <ac:picMk id="7" creationId="{F3CB0B17-D4E6-1EDB-8F39-D1DEDF2F3196}"/>
          </ac:picMkLst>
        </pc:picChg>
        <pc:picChg chg="del">
          <ac:chgData name="Ralph Zhao" userId="195972d768698be0" providerId="LiveId" clId="{9C610E35-CBDB-4144-83D1-CA658DB09DDD}" dt="2023-08-17T16:16:07.142" v="6510" actId="478"/>
          <ac:picMkLst>
            <pc:docMk/>
            <pc:sldMk cId="3855836549" sldId="480"/>
            <ac:picMk id="8" creationId="{E50F75D9-75EF-401C-4F39-C59379707480}"/>
          </ac:picMkLst>
        </pc:picChg>
        <pc:picChg chg="add mod">
          <ac:chgData name="Ralph Zhao" userId="195972d768698be0" providerId="LiveId" clId="{9C610E35-CBDB-4144-83D1-CA658DB09DDD}" dt="2023-08-18T05:26:46.048" v="8038"/>
          <ac:picMkLst>
            <pc:docMk/>
            <pc:sldMk cId="3855836549" sldId="480"/>
            <ac:picMk id="8" creationId="{EE46C37A-F564-1DF1-440A-4DF553C27035}"/>
          </ac:picMkLst>
        </pc:picChg>
        <pc:picChg chg="add mod">
          <ac:chgData name="Ralph Zhao" userId="195972d768698be0" providerId="LiveId" clId="{9C610E35-CBDB-4144-83D1-CA658DB09DDD}" dt="2023-08-18T05:26:46.048" v="8038"/>
          <ac:picMkLst>
            <pc:docMk/>
            <pc:sldMk cId="3855836549" sldId="480"/>
            <ac:picMk id="9" creationId="{8B6A5898-4F42-CB34-A39D-1C59A3346B14}"/>
          </ac:picMkLst>
        </pc:picChg>
      </pc:sldChg>
      <pc:sldChg chg="add del">
        <pc:chgData name="Ralph Zhao" userId="195972d768698be0" providerId="LiveId" clId="{9C610E35-CBDB-4144-83D1-CA658DB09DDD}" dt="2023-08-17T16:19:13.192" v="6564" actId="47"/>
        <pc:sldMkLst>
          <pc:docMk/>
          <pc:sldMk cId="3063799159" sldId="487"/>
        </pc:sldMkLst>
      </pc:sldChg>
      <pc:sldChg chg="addSp delSp modSp add del mod modShow">
        <pc:chgData name="Ralph Zhao" userId="195972d768698be0" providerId="LiveId" clId="{9C610E35-CBDB-4144-83D1-CA658DB09DDD}" dt="2023-08-18T05:36:51.165" v="8339" actId="47"/>
        <pc:sldMkLst>
          <pc:docMk/>
          <pc:sldMk cId="3031915541" sldId="488"/>
        </pc:sldMkLst>
        <pc:spChg chg="mod">
          <ac:chgData name="Ralph Zhao" userId="195972d768698be0" providerId="LiveId" clId="{9C610E35-CBDB-4144-83D1-CA658DB09DDD}" dt="2023-08-17T16:18:22.576" v="6554" actId="20577"/>
          <ac:spMkLst>
            <pc:docMk/>
            <pc:sldMk cId="3031915541" sldId="488"/>
            <ac:spMk id="2" creationId="{5566CB2B-B268-96F1-2A46-15C2A179AF6E}"/>
          </ac:spMkLst>
        </pc:spChg>
        <pc:spChg chg="mod">
          <ac:chgData name="Ralph Zhao" userId="195972d768698be0" providerId="LiveId" clId="{9C610E35-CBDB-4144-83D1-CA658DB09DDD}" dt="2023-08-17T16:21:47.001" v="6663" actId="20577"/>
          <ac:spMkLst>
            <pc:docMk/>
            <pc:sldMk cId="3031915541" sldId="488"/>
            <ac:spMk id="3" creationId="{6487265C-0508-0B83-1A9A-8FC2BD8A9D56}"/>
          </ac:spMkLst>
        </pc:spChg>
        <pc:picChg chg="add mod">
          <ac:chgData name="Ralph Zhao" userId="195972d768698be0" providerId="LiveId" clId="{9C610E35-CBDB-4144-83D1-CA658DB09DDD}" dt="2023-08-17T16:22:15.068" v="6664" actId="1076"/>
          <ac:picMkLst>
            <pc:docMk/>
            <pc:sldMk cId="3031915541" sldId="488"/>
            <ac:picMk id="4" creationId="{A6CFDE68-6127-DBEF-DEC6-7C1DB4E82AAA}"/>
          </ac:picMkLst>
        </pc:picChg>
        <pc:picChg chg="del">
          <ac:chgData name="Ralph Zhao" userId="195972d768698be0" providerId="LiveId" clId="{9C610E35-CBDB-4144-83D1-CA658DB09DDD}" dt="2023-08-17T16:18:40.967" v="6556" actId="478"/>
          <ac:picMkLst>
            <pc:docMk/>
            <pc:sldMk cId="3031915541" sldId="488"/>
            <ac:picMk id="5" creationId="{52AD2031-AAAE-9F70-F952-CF25107916F3}"/>
          </ac:picMkLst>
        </pc:picChg>
        <pc:picChg chg="del">
          <ac:chgData name="Ralph Zhao" userId="195972d768698be0" providerId="LiveId" clId="{9C610E35-CBDB-4144-83D1-CA658DB09DDD}" dt="2023-08-17T16:18:40.967" v="6556" actId="478"/>
          <ac:picMkLst>
            <pc:docMk/>
            <pc:sldMk cId="3031915541" sldId="488"/>
            <ac:picMk id="6" creationId="{4B71B97C-BEF8-970C-0945-54C1EB1FFE36}"/>
          </ac:picMkLst>
        </pc:picChg>
        <pc:picChg chg="add mod">
          <ac:chgData name="Ralph Zhao" userId="195972d768698be0" providerId="LiveId" clId="{9C610E35-CBDB-4144-83D1-CA658DB09DDD}" dt="2023-08-17T16:21:41.065" v="6644" actId="1076"/>
          <ac:picMkLst>
            <pc:docMk/>
            <pc:sldMk cId="3031915541" sldId="488"/>
            <ac:picMk id="7" creationId="{8EFE689F-10E1-86AB-ED16-525B3A2ED017}"/>
          </ac:picMkLst>
        </pc:picChg>
        <pc:picChg chg="add mod">
          <ac:chgData name="Ralph Zhao" userId="195972d768698be0" providerId="LiveId" clId="{9C610E35-CBDB-4144-83D1-CA658DB09DDD}" dt="2023-08-17T16:21:41.065" v="6644" actId="1076"/>
          <ac:picMkLst>
            <pc:docMk/>
            <pc:sldMk cId="3031915541" sldId="488"/>
            <ac:picMk id="8" creationId="{CA069640-E1B5-E910-E959-4984CC16777F}"/>
          </ac:picMkLst>
        </pc:picChg>
        <pc:picChg chg="add mod">
          <ac:chgData name="Ralph Zhao" userId="195972d768698be0" providerId="LiveId" clId="{9C610E35-CBDB-4144-83D1-CA658DB09DDD}" dt="2023-08-17T16:21:41.065" v="6644" actId="1076"/>
          <ac:picMkLst>
            <pc:docMk/>
            <pc:sldMk cId="3031915541" sldId="488"/>
            <ac:picMk id="9" creationId="{069C7171-F9DF-011B-278F-5B9360A50D61}"/>
          </ac:picMkLst>
        </pc:picChg>
      </pc:sldChg>
      <pc:sldChg chg="addSp delSp modSp add mod setBg">
        <pc:chgData name="Ralph Zhao" userId="195972d768698be0" providerId="LiveId" clId="{9C610E35-CBDB-4144-83D1-CA658DB09DDD}" dt="2023-08-18T01:37:14.352" v="7430" actId="1076"/>
        <pc:sldMkLst>
          <pc:docMk/>
          <pc:sldMk cId="989225313" sldId="489"/>
        </pc:sldMkLst>
        <pc:spChg chg="mod">
          <ac:chgData name="Ralph Zhao" userId="195972d768698be0" providerId="LiveId" clId="{9C610E35-CBDB-4144-83D1-CA658DB09DDD}" dt="2023-08-18T01:23:24.589" v="6700" actId="26606"/>
          <ac:spMkLst>
            <pc:docMk/>
            <pc:sldMk cId="989225313" sldId="489"/>
            <ac:spMk id="2" creationId="{5566CB2B-B268-96F1-2A46-15C2A179AF6E}"/>
          </ac:spMkLst>
        </pc:spChg>
        <pc:spChg chg="add del">
          <ac:chgData name="Ralph Zhao" userId="195972d768698be0" providerId="LiveId" clId="{9C610E35-CBDB-4144-83D1-CA658DB09DDD}" dt="2023-08-18T01:23:24.589" v="6700" actId="26606"/>
          <ac:spMkLst>
            <pc:docMk/>
            <pc:sldMk cId="989225313" sldId="489"/>
            <ac:spMk id="11" creationId="{99ED5833-B85B-4103-8A3B-CAB0308E6C15}"/>
          </ac:spMkLst>
        </pc:spChg>
        <pc:picChg chg="del">
          <ac:chgData name="Ralph Zhao" userId="195972d768698be0" providerId="LiveId" clId="{9C610E35-CBDB-4144-83D1-CA658DB09DDD}" dt="2023-08-18T01:23:01.286" v="6695" actId="478"/>
          <ac:picMkLst>
            <pc:docMk/>
            <pc:sldMk cId="989225313" sldId="489"/>
            <ac:picMk id="3" creationId="{61AB5861-B47F-90BC-1C8A-DBC2DB5FE990}"/>
          </ac:picMkLst>
        </pc:picChg>
        <pc:picChg chg="del mod">
          <ac:chgData name="Ralph Zhao" userId="195972d768698be0" providerId="LiveId" clId="{9C610E35-CBDB-4144-83D1-CA658DB09DDD}" dt="2023-08-18T01:23:00.125" v="6694" actId="478"/>
          <ac:picMkLst>
            <pc:docMk/>
            <pc:sldMk cId="989225313" sldId="489"/>
            <ac:picMk id="4" creationId="{CA2EB285-8EC9-11A2-7C7C-FF3E9C0B0C70}"/>
          </ac:picMkLst>
        </pc:picChg>
        <pc:picChg chg="add mod modCrop">
          <ac:chgData name="Ralph Zhao" userId="195972d768698be0" providerId="LiveId" clId="{9C610E35-CBDB-4144-83D1-CA658DB09DDD}" dt="2023-08-18T01:37:09.449" v="7428" actId="1076"/>
          <ac:picMkLst>
            <pc:docMk/>
            <pc:sldMk cId="989225313" sldId="489"/>
            <ac:picMk id="5" creationId="{89DAD1C0-9FEE-67A2-8C44-1BDB4AD8A6CE}"/>
          </ac:picMkLst>
        </pc:picChg>
        <pc:picChg chg="add mod modCrop">
          <ac:chgData name="Ralph Zhao" userId="195972d768698be0" providerId="LiveId" clId="{9C610E35-CBDB-4144-83D1-CA658DB09DDD}" dt="2023-08-18T01:37:14.352" v="7430" actId="1076"/>
          <ac:picMkLst>
            <pc:docMk/>
            <pc:sldMk cId="989225313" sldId="489"/>
            <ac:picMk id="6" creationId="{1255BFFD-3AE9-3146-058F-141B4F8B3064}"/>
          </ac:picMkLst>
        </pc:picChg>
      </pc:sldChg>
      <pc:sldChg chg="add del mod modShow">
        <pc:chgData name="Ralph Zhao" userId="195972d768698be0" providerId="LiveId" clId="{9C610E35-CBDB-4144-83D1-CA658DB09DDD}" dt="2023-08-18T05:50:30.355" v="8617" actId="47"/>
        <pc:sldMkLst>
          <pc:docMk/>
          <pc:sldMk cId="1463705860" sldId="490"/>
        </pc:sldMkLst>
      </pc:sldChg>
      <pc:sldChg chg="addSp delSp modSp add mod">
        <pc:chgData name="Ralph Zhao" userId="195972d768698be0" providerId="LiveId" clId="{9C610E35-CBDB-4144-83D1-CA658DB09DDD}" dt="2023-08-18T11:55:26.657" v="18973" actId="207"/>
        <pc:sldMkLst>
          <pc:docMk/>
          <pc:sldMk cId="2811789245" sldId="491"/>
        </pc:sldMkLst>
        <pc:spChg chg="mod">
          <ac:chgData name="Ralph Zhao" userId="195972d768698be0" providerId="LiveId" clId="{9C610E35-CBDB-4144-83D1-CA658DB09DDD}" dt="2023-08-18T08:40:22.332" v="14734" actId="108"/>
          <ac:spMkLst>
            <pc:docMk/>
            <pc:sldMk cId="2811789245" sldId="491"/>
            <ac:spMk id="2" creationId="{5566CB2B-B268-96F1-2A46-15C2A179AF6E}"/>
          </ac:spMkLst>
        </pc:spChg>
        <pc:spChg chg="add del mod">
          <ac:chgData name="Ralph Zhao" userId="195972d768698be0" providerId="LiveId" clId="{9C610E35-CBDB-4144-83D1-CA658DB09DDD}" dt="2023-08-18T11:55:26.657" v="18973" actId="207"/>
          <ac:spMkLst>
            <pc:docMk/>
            <pc:sldMk cId="2811789245" sldId="491"/>
            <ac:spMk id="3" creationId="{6487265C-0508-0B83-1A9A-8FC2BD8A9D56}"/>
          </ac:spMkLst>
        </pc:spChg>
        <pc:spChg chg="add del mod">
          <ac:chgData name="Ralph Zhao" userId="195972d768698be0" providerId="LiveId" clId="{9C610E35-CBDB-4144-83D1-CA658DB09DDD}" dt="2023-08-18T02:24:36.615" v="7712" actId="478"/>
          <ac:spMkLst>
            <pc:docMk/>
            <pc:sldMk cId="2811789245" sldId="491"/>
            <ac:spMk id="5" creationId="{E294ABBC-5772-ED87-323F-7BA6790418DE}"/>
          </ac:spMkLst>
        </pc:spChg>
        <pc:picChg chg="add mod">
          <ac:chgData name="Ralph Zhao" userId="195972d768698be0" providerId="LiveId" clId="{9C610E35-CBDB-4144-83D1-CA658DB09DDD}" dt="2023-08-18T08:40:32.170" v="14735" actId="1076"/>
          <ac:picMkLst>
            <pc:docMk/>
            <pc:sldMk cId="2811789245" sldId="491"/>
            <ac:picMk id="5" creationId="{EA3CE909-A722-8019-689F-831CC01A6403}"/>
          </ac:picMkLst>
        </pc:picChg>
      </pc:sldChg>
      <pc:sldChg chg="modSp add mod ord">
        <pc:chgData name="Ralph Zhao" userId="195972d768698be0" providerId="LiveId" clId="{9C610E35-CBDB-4144-83D1-CA658DB09DDD}" dt="2023-08-18T12:38:26.995" v="19102" actId="108"/>
        <pc:sldMkLst>
          <pc:docMk/>
          <pc:sldMk cId="4042189431" sldId="492"/>
        </pc:sldMkLst>
        <pc:spChg chg="mod">
          <ac:chgData name="Ralph Zhao" userId="195972d768698be0" providerId="LiveId" clId="{9C610E35-CBDB-4144-83D1-CA658DB09DDD}" dt="2023-08-18T08:48:59.704" v="15326" actId="207"/>
          <ac:spMkLst>
            <pc:docMk/>
            <pc:sldMk cId="4042189431" sldId="492"/>
            <ac:spMk id="2" creationId="{5566CB2B-B268-96F1-2A46-15C2A179AF6E}"/>
          </ac:spMkLst>
        </pc:spChg>
        <pc:spChg chg="mod">
          <ac:chgData name="Ralph Zhao" userId="195972d768698be0" providerId="LiveId" clId="{9C610E35-CBDB-4144-83D1-CA658DB09DDD}" dt="2023-08-18T12:38:26.995" v="19102" actId="108"/>
          <ac:spMkLst>
            <pc:docMk/>
            <pc:sldMk cId="4042189431" sldId="492"/>
            <ac:spMk id="3" creationId="{6487265C-0508-0B83-1A9A-8FC2BD8A9D56}"/>
          </ac:spMkLst>
        </pc:spChg>
      </pc:sldChg>
      <pc:sldChg chg="addSp modSp add mod">
        <pc:chgData name="Ralph Zhao" userId="195972d768698be0" providerId="LiveId" clId="{9C610E35-CBDB-4144-83D1-CA658DB09DDD}" dt="2023-08-19T03:09:48.268" v="20492" actId="1036"/>
        <pc:sldMkLst>
          <pc:docMk/>
          <pc:sldMk cId="288804363" sldId="493"/>
        </pc:sldMkLst>
        <pc:spChg chg="mod">
          <ac:chgData name="Ralph Zhao" userId="195972d768698be0" providerId="LiveId" clId="{9C610E35-CBDB-4144-83D1-CA658DB09DDD}" dt="2023-08-18T11:29:46.433" v="18542"/>
          <ac:spMkLst>
            <pc:docMk/>
            <pc:sldMk cId="288804363" sldId="493"/>
            <ac:spMk id="2" creationId="{5566CB2B-B268-96F1-2A46-15C2A179AF6E}"/>
          </ac:spMkLst>
        </pc:spChg>
        <pc:spChg chg="mod">
          <ac:chgData name="Ralph Zhao" userId="195972d768698be0" providerId="LiveId" clId="{9C610E35-CBDB-4144-83D1-CA658DB09DDD}" dt="2023-08-18T12:42:40.497" v="19110" actId="207"/>
          <ac:spMkLst>
            <pc:docMk/>
            <pc:sldMk cId="288804363" sldId="493"/>
            <ac:spMk id="3" creationId="{6487265C-0508-0B83-1A9A-8FC2BD8A9D56}"/>
          </ac:spMkLst>
        </pc:spChg>
        <pc:picChg chg="add mod">
          <ac:chgData name="Ralph Zhao" userId="195972d768698be0" providerId="LiveId" clId="{9C610E35-CBDB-4144-83D1-CA658DB09DDD}" dt="2023-08-19T03:09:48.268" v="20492" actId="1036"/>
          <ac:picMkLst>
            <pc:docMk/>
            <pc:sldMk cId="288804363" sldId="493"/>
            <ac:picMk id="5" creationId="{38654629-D869-3D89-3EAB-D92BEBB241F2}"/>
          </ac:picMkLst>
        </pc:picChg>
      </pc:sldChg>
      <pc:sldChg chg="new del">
        <pc:chgData name="Ralph Zhao" userId="195972d768698be0" providerId="LiveId" clId="{9C610E35-CBDB-4144-83D1-CA658DB09DDD}" dt="2023-08-18T05:37:43.051" v="8345" actId="47"/>
        <pc:sldMkLst>
          <pc:docMk/>
          <pc:sldMk cId="11720114" sldId="494"/>
        </pc:sldMkLst>
      </pc:sldChg>
      <pc:sldChg chg="addSp delSp modSp add mod">
        <pc:chgData name="Ralph Zhao" userId="195972d768698be0" providerId="LiveId" clId="{9C610E35-CBDB-4144-83D1-CA658DB09DDD}" dt="2023-08-18T16:41:15.913" v="19550" actId="20577"/>
        <pc:sldMkLst>
          <pc:docMk/>
          <pc:sldMk cId="885115175" sldId="494"/>
        </pc:sldMkLst>
        <pc:spChg chg="mod">
          <ac:chgData name="Ralph Zhao" userId="195972d768698be0" providerId="LiveId" clId="{9C610E35-CBDB-4144-83D1-CA658DB09DDD}" dt="2023-08-18T11:31:49.376" v="18737" actId="20577"/>
          <ac:spMkLst>
            <pc:docMk/>
            <pc:sldMk cId="885115175" sldId="494"/>
            <ac:spMk id="2" creationId="{5566CB2B-B268-96F1-2A46-15C2A179AF6E}"/>
          </ac:spMkLst>
        </pc:spChg>
        <pc:spChg chg="mod">
          <ac:chgData name="Ralph Zhao" userId="195972d768698be0" providerId="LiveId" clId="{9C610E35-CBDB-4144-83D1-CA658DB09DDD}" dt="2023-08-18T16:41:15.913" v="19550" actId="20577"/>
          <ac:spMkLst>
            <pc:docMk/>
            <pc:sldMk cId="885115175" sldId="494"/>
            <ac:spMk id="3" creationId="{6487265C-0508-0B83-1A9A-8FC2BD8A9D56}"/>
          </ac:spMkLst>
        </pc:spChg>
        <pc:graphicFrameChg chg="add mod">
          <ac:chgData name="Ralph Zhao" userId="195972d768698be0" providerId="LiveId" clId="{9C610E35-CBDB-4144-83D1-CA658DB09DDD}" dt="2023-08-18T05:38:58.001" v="8372" actId="1076"/>
          <ac:graphicFrameMkLst>
            <pc:docMk/>
            <pc:sldMk cId="885115175" sldId="494"/>
            <ac:graphicFrameMk id="4" creationId="{3A0C2823-8177-A476-50FB-5E924CA2F0B2}"/>
          </ac:graphicFrameMkLst>
        </pc:graphicFrameChg>
        <pc:picChg chg="del">
          <ac:chgData name="Ralph Zhao" userId="195972d768698be0" providerId="LiveId" clId="{9C610E35-CBDB-4144-83D1-CA658DB09DDD}" dt="2023-08-18T05:38:43.299" v="8368" actId="478"/>
          <ac:picMkLst>
            <pc:docMk/>
            <pc:sldMk cId="885115175" sldId="494"/>
            <ac:picMk id="5" creationId="{E8F0787C-966E-5890-1C0E-5414FE1BA110}"/>
          </ac:picMkLst>
        </pc:picChg>
        <pc:picChg chg="del">
          <ac:chgData name="Ralph Zhao" userId="195972d768698be0" providerId="LiveId" clId="{9C610E35-CBDB-4144-83D1-CA658DB09DDD}" dt="2023-08-18T05:38:44.723" v="8369" actId="478"/>
          <ac:picMkLst>
            <pc:docMk/>
            <pc:sldMk cId="885115175" sldId="494"/>
            <ac:picMk id="6" creationId="{A8C0D28D-2186-22E7-3A6E-05F12A8F73D6}"/>
          </ac:picMkLst>
        </pc:picChg>
      </pc:sldChg>
      <pc:sldChg chg="addSp modSp add mod">
        <pc:chgData name="Ralph Zhao" userId="195972d768698be0" providerId="LiveId" clId="{9C610E35-CBDB-4144-83D1-CA658DB09DDD}" dt="2023-08-18T11:45:59.143" v="18835" actId="207"/>
        <pc:sldMkLst>
          <pc:docMk/>
          <pc:sldMk cId="1074464705" sldId="495"/>
        </pc:sldMkLst>
        <pc:spChg chg="mod">
          <ac:chgData name="Ralph Zhao" userId="195972d768698be0" providerId="LiveId" clId="{9C610E35-CBDB-4144-83D1-CA658DB09DDD}" dt="2023-08-18T11:45:59.143" v="18835" actId="207"/>
          <ac:spMkLst>
            <pc:docMk/>
            <pc:sldMk cId="1074464705" sldId="495"/>
            <ac:spMk id="3" creationId="{6487265C-0508-0B83-1A9A-8FC2BD8A9D56}"/>
          </ac:spMkLst>
        </pc:spChg>
        <pc:picChg chg="mod">
          <ac:chgData name="Ralph Zhao" userId="195972d768698be0" providerId="LiveId" clId="{9C610E35-CBDB-4144-83D1-CA658DB09DDD}" dt="2023-08-18T06:15:49.567" v="8785" actId="14100"/>
          <ac:picMkLst>
            <pc:docMk/>
            <pc:sldMk cId="1074464705" sldId="495"/>
            <ac:picMk id="5" creationId="{65AF2942-E7E9-D04C-7C75-0FF775B7A9B0}"/>
          </ac:picMkLst>
        </pc:picChg>
        <pc:picChg chg="add mod">
          <ac:chgData name="Ralph Zhao" userId="195972d768698be0" providerId="LiveId" clId="{9C610E35-CBDB-4144-83D1-CA658DB09DDD}" dt="2023-08-18T06:16:22.941" v="8791" actId="14861"/>
          <ac:picMkLst>
            <pc:docMk/>
            <pc:sldMk cId="1074464705" sldId="495"/>
            <ac:picMk id="6" creationId="{388CC0B0-30FF-8DFB-E5A6-E21BB0AE6A08}"/>
          </ac:picMkLst>
        </pc:picChg>
        <pc:picChg chg="add mod">
          <ac:chgData name="Ralph Zhao" userId="195972d768698be0" providerId="LiveId" clId="{9C610E35-CBDB-4144-83D1-CA658DB09DDD}" dt="2023-08-18T06:17:20.789" v="8799" actId="1076"/>
          <ac:picMkLst>
            <pc:docMk/>
            <pc:sldMk cId="1074464705" sldId="495"/>
            <ac:picMk id="8" creationId="{73726647-D1F5-7D1B-734F-07FEDB71E732}"/>
          </ac:picMkLst>
        </pc:picChg>
      </pc:sldChg>
      <pc:sldChg chg="addSp delSp modSp add mod ord">
        <pc:chgData name="Ralph Zhao" userId="195972d768698be0" providerId="LiveId" clId="{9C610E35-CBDB-4144-83D1-CA658DB09DDD}" dt="2023-08-18T06:31:51.053" v="9182" actId="108"/>
        <pc:sldMkLst>
          <pc:docMk/>
          <pc:sldMk cId="2034666162" sldId="496"/>
        </pc:sldMkLst>
        <pc:spChg chg="mod">
          <ac:chgData name="Ralph Zhao" userId="195972d768698be0" providerId="LiveId" clId="{9C610E35-CBDB-4144-83D1-CA658DB09DDD}" dt="2023-08-18T06:31:51.053" v="9182" actId="108"/>
          <ac:spMkLst>
            <pc:docMk/>
            <pc:sldMk cId="2034666162" sldId="496"/>
            <ac:spMk id="2" creationId="{5566CB2B-B268-96F1-2A46-15C2A179AF6E}"/>
          </ac:spMkLst>
        </pc:spChg>
        <pc:spChg chg="mod">
          <ac:chgData name="Ralph Zhao" userId="195972d768698be0" providerId="LiveId" clId="{9C610E35-CBDB-4144-83D1-CA658DB09DDD}" dt="2023-08-18T06:31:36.524" v="9181" actId="20577"/>
          <ac:spMkLst>
            <pc:docMk/>
            <pc:sldMk cId="2034666162" sldId="496"/>
            <ac:spMk id="3" creationId="{6487265C-0508-0B83-1A9A-8FC2BD8A9D56}"/>
          </ac:spMkLst>
        </pc:spChg>
        <pc:picChg chg="del">
          <ac:chgData name="Ralph Zhao" userId="195972d768698be0" providerId="LiveId" clId="{9C610E35-CBDB-4144-83D1-CA658DB09DDD}" dt="2023-08-18T06:18:52.585" v="8817" actId="478"/>
          <ac:picMkLst>
            <pc:docMk/>
            <pc:sldMk cId="2034666162" sldId="496"/>
            <ac:picMk id="5" creationId="{65AF2942-E7E9-D04C-7C75-0FF775B7A9B0}"/>
          </ac:picMkLst>
        </pc:picChg>
        <pc:picChg chg="del">
          <ac:chgData name="Ralph Zhao" userId="195972d768698be0" providerId="LiveId" clId="{9C610E35-CBDB-4144-83D1-CA658DB09DDD}" dt="2023-08-18T06:18:55.274" v="8818" actId="478"/>
          <ac:picMkLst>
            <pc:docMk/>
            <pc:sldMk cId="2034666162" sldId="496"/>
            <ac:picMk id="6" creationId="{388CC0B0-30FF-8DFB-E5A6-E21BB0AE6A08}"/>
          </ac:picMkLst>
        </pc:picChg>
        <pc:picChg chg="add mod modCrop">
          <ac:chgData name="Ralph Zhao" userId="195972d768698be0" providerId="LiveId" clId="{9C610E35-CBDB-4144-83D1-CA658DB09DDD}" dt="2023-08-18T06:26:44.611" v="9093" actId="732"/>
          <ac:picMkLst>
            <pc:docMk/>
            <pc:sldMk cId="2034666162" sldId="496"/>
            <ac:picMk id="7" creationId="{95D3961C-6173-0022-8B39-8224DC34AC0B}"/>
          </ac:picMkLst>
        </pc:picChg>
        <pc:picChg chg="del">
          <ac:chgData name="Ralph Zhao" userId="195972d768698be0" providerId="LiveId" clId="{9C610E35-CBDB-4144-83D1-CA658DB09DDD}" dt="2023-08-18T06:18:55.274" v="8818" actId="478"/>
          <ac:picMkLst>
            <pc:docMk/>
            <pc:sldMk cId="2034666162" sldId="496"/>
            <ac:picMk id="8" creationId="{73726647-D1F5-7D1B-734F-07FEDB71E732}"/>
          </ac:picMkLst>
        </pc:picChg>
        <pc:picChg chg="add del mod">
          <ac:chgData name="Ralph Zhao" userId="195972d768698be0" providerId="LiveId" clId="{9C610E35-CBDB-4144-83D1-CA658DB09DDD}" dt="2023-08-18T06:21:27.876" v="8825" actId="478"/>
          <ac:picMkLst>
            <pc:docMk/>
            <pc:sldMk cId="2034666162" sldId="496"/>
            <ac:picMk id="10" creationId="{1CAE6FA8-6334-071E-29D4-9D2D3949FD27}"/>
          </ac:picMkLst>
        </pc:picChg>
        <pc:picChg chg="add mod modCrop">
          <ac:chgData name="Ralph Zhao" userId="195972d768698be0" providerId="LiveId" clId="{9C610E35-CBDB-4144-83D1-CA658DB09DDD}" dt="2023-08-18T06:31:13.376" v="9176" actId="1038"/>
          <ac:picMkLst>
            <pc:docMk/>
            <pc:sldMk cId="2034666162" sldId="496"/>
            <ac:picMk id="12" creationId="{4018CC12-0EC1-D6CB-1870-EC58DE93DF87}"/>
          </ac:picMkLst>
        </pc:picChg>
        <pc:picChg chg="add mod modCrop">
          <ac:chgData name="Ralph Zhao" userId="195972d768698be0" providerId="LiveId" clId="{9C610E35-CBDB-4144-83D1-CA658DB09DDD}" dt="2023-08-18T06:31:08.965" v="9174" actId="1038"/>
          <ac:picMkLst>
            <pc:docMk/>
            <pc:sldMk cId="2034666162" sldId="496"/>
            <ac:picMk id="14" creationId="{DAB4311D-B83B-C1DC-49E0-01F79B5FCE4F}"/>
          </ac:picMkLst>
        </pc:picChg>
        <pc:picChg chg="add mod modCrop">
          <ac:chgData name="Ralph Zhao" userId="195972d768698be0" providerId="LiveId" clId="{9C610E35-CBDB-4144-83D1-CA658DB09DDD}" dt="2023-08-18T06:27:56.018" v="9107" actId="14100"/>
          <ac:picMkLst>
            <pc:docMk/>
            <pc:sldMk cId="2034666162" sldId="496"/>
            <ac:picMk id="16" creationId="{16DE6C1E-5CAD-C3AA-049E-4FCD8BF26BFF}"/>
          </ac:picMkLst>
        </pc:picChg>
      </pc:sldChg>
      <pc:sldChg chg="addSp delSp modSp add mod ord">
        <pc:chgData name="Ralph Zhao" userId="195972d768698be0" providerId="LiveId" clId="{9C610E35-CBDB-4144-83D1-CA658DB09DDD}" dt="2023-08-18T12:37:12.684" v="19093" actId="108"/>
        <pc:sldMkLst>
          <pc:docMk/>
          <pc:sldMk cId="3663455499" sldId="497"/>
        </pc:sldMkLst>
        <pc:spChg chg="mod">
          <ac:chgData name="Ralph Zhao" userId="195972d768698be0" providerId="LiveId" clId="{9C610E35-CBDB-4144-83D1-CA658DB09DDD}" dt="2023-08-18T07:09:36.277" v="9979" actId="20577"/>
          <ac:spMkLst>
            <pc:docMk/>
            <pc:sldMk cId="3663455499" sldId="497"/>
            <ac:spMk id="2" creationId="{5566CB2B-B268-96F1-2A46-15C2A179AF6E}"/>
          </ac:spMkLst>
        </pc:spChg>
        <pc:spChg chg="add mod">
          <ac:chgData name="Ralph Zhao" userId="195972d768698be0" providerId="LiveId" clId="{9C610E35-CBDB-4144-83D1-CA658DB09DDD}" dt="2023-08-18T12:37:12.684" v="19093" actId="108"/>
          <ac:spMkLst>
            <pc:docMk/>
            <pc:sldMk cId="3663455499" sldId="497"/>
            <ac:spMk id="3" creationId="{E5603FA2-8133-5F3B-B21E-B25A9A1B86AA}"/>
          </ac:spMkLst>
        </pc:spChg>
        <pc:picChg chg="del">
          <ac:chgData name="Ralph Zhao" userId="195972d768698be0" providerId="LiveId" clId="{9C610E35-CBDB-4144-83D1-CA658DB09DDD}" dt="2023-08-18T07:07:39.747" v="9880" actId="478"/>
          <ac:picMkLst>
            <pc:docMk/>
            <pc:sldMk cId="3663455499" sldId="497"/>
            <ac:picMk id="4" creationId="{9E3F2BF7-6684-6BA3-C0D9-12874EA466EC}"/>
          </ac:picMkLst>
        </pc:picChg>
        <pc:picChg chg="mod">
          <ac:chgData name="Ralph Zhao" userId="195972d768698be0" providerId="LiveId" clId="{9C610E35-CBDB-4144-83D1-CA658DB09DDD}" dt="2023-08-18T07:12:40.335" v="10350" actId="1076"/>
          <ac:picMkLst>
            <pc:docMk/>
            <pc:sldMk cId="3663455499" sldId="497"/>
            <ac:picMk id="12" creationId="{9DA115CB-D42C-37F6-D23D-1354A960D555}"/>
          </ac:picMkLst>
        </pc:picChg>
        <pc:cxnChg chg="del">
          <ac:chgData name="Ralph Zhao" userId="195972d768698be0" providerId="LiveId" clId="{9C610E35-CBDB-4144-83D1-CA658DB09DDD}" dt="2023-08-18T07:07:44.279" v="9882" actId="478"/>
          <ac:cxnSpMkLst>
            <pc:docMk/>
            <pc:sldMk cId="3663455499" sldId="497"/>
            <ac:cxnSpMk id="5" creationId="{C493542E-48D1-DA3F-D59B-0D5D9AAABE6F}"/>
          </ac:cxnSpMkLst>
        </pc:cxnChg>
      </pc:sldChg>
      <pc:sldChg chg="addSp modSp add mod ord">
        <pc:chgData name="Ralph Zhao" userId="195972d768698be0" providerId="LiveId" clId="{9C610E35-CBDB-4144-83D1-CA658DB09DDD}" dt="2023-08-18T11:49:20.162" v="18904" actId="15"/>
        <pc:sldMkLst>
          <pc:docMk/>
          <pc:sldMk cId="4248084083" sldId="498"/>
        </pc:sldMkLst>
        <pc:spChg chg="mod">
          <ac:chgData name="Ralph Zhao" userId="195972d768698be0" providerId="LiveId" clId="{9C610E35-CBDB-4144-83D1-CA658DB09DDD}" dt="2023-08-18T07:28:11.460" v="11413" actId="20577"/>
          <ac:spMkLst>
            <pc:docMk/>
            <pc:sldMk cId="4248084083" sldId="498"/>
            <ac:spMk id="2" creationId="{5566CB2B-B268-96F1-2A46-15C2A179AF6E}"/>
          </ac:spMkLst>
        </pc:spChg>
        <pc:spChg chg="add mod">
          <ac:chgData name="Ralph Zhao" userId="195972d768698be0" providerId="LiveId" clId="{9C610E35-CBDB-4144-83D1-CA658DB09DDD}" dt="2023-08-18T11:49:20.162" v="18904" actId="15"/>
          <ac:spMkLst>
            <pc:docMk/>
            <pc:sldMk cId="4248084083" sldId="498"/>
            <ac:spMk id="3" creationId="{F22CC53E-ECD7-0B82-0811-BEF5A512FBEC}"/>
          </ac:spMkLst>
        </pc:spChg>
        <pc:spChg chg="mod">
          <ac:chgData name="Ralph Zhao" userId="195972d768698be0" providerId="LiveId" clId="{9C610E35-CBDB-4144-83D1-CA658DB09DDD}" dt="2023-08-18T07:29:24.705" v="11419" actId="1076"/>
          <ac:spMkLst>
            <pc:docMk/>
            <pc:sldMk cId="4248084083" sldId="498"/>
            <ac:spMk id="8" creationId="{BD7FFE72-CD6F-5815-59D1-C24B0A1F4A96}"/>
          </ac:spMkLst>
        </pc:spChg>
        <pc:spChg chg="mod">
          <ac:chgData name="Ralph Zhao" userId="195972d768698be0" providerId="LiveId" clId="{9C610E35-CBDB-4144-83D1-CA658DB09DDD}" dt="2023-08-18T07:29:24.705" v="11419" actId="1076"/>
          <ac:spMkLst>
            <pc:docMk/>
            <pc:sldMk cId="4248084083" sldId="498"/>
            <ac:spMk id="9" creationId="{4A211E89-C58F-E457-78B0-D78405F8AEB1}"/>
          </ac:spMkLst>
        </pc:spChg>
        <pc:spChg chg="mod">
          <ac:chgData name="Ralph Zhao" userId="195972d768698be0" providerId="LiveId" clId="{9C610E35-CBDB-4144-83D1-CA658DB09DDD}" dt="2023-08-18T07:29:24.705" v="11419" actId="1076"/>
          <ac:spMkLst>
            <pc:docMk/>
            <pc:sldMk cId="4248084083" sldId="498"/>
            <ac:spMk id="10" creationId="{9D685592-D00D-B5C6-4F30-DB5A3D41CD2E}"/>
          </ac:spMkLst>
        </pc:spChg>
        <pc:spChg chg="mod">
          <ac:chgData name="Ralph Zhao" userId="195972d768698be0" providerId="LiveId" clId="{9C610E35-CBDB-4144-83D1-CA658DB09DDD}" dt="2023-08-18T07:29:24.705" v="11419" actId="1076"/>
          <ac:spMkLst>
            <pc:docMk/>
            <pc:sldMk cId="4248084083" sldId="498"/>
            <ac:spMk id="11" creationId="{37CF7FDE-A8AD-F5E9-76C6-9B0113243008}"/>
          </ac:spMkLst>
        </pc:spChg>
        <pc:spChg chg="mod">
          <ac:chgData name="Ralph Zhao" userId="195972d768698be0" providerId="LiveId" clId="{9C610E35-CBDB-4144-83D1-CA658DB09DDD}" dt="2023-08-18T07:29:24.705" v="11419" actId="1076"/>
          <ac:spMkLst>
            <pc:docMk/>
            <pc:sldMk cId="4248084083" sldId="498"/>
            <ac:spMk id="12" creationId="{307D3677-F428-8F3E-8D06-C85F67CDB3CE}"/>
          </ac:spMkLst>
        </pc:spChg>
        <pc:spChg chg="mod">
          <ac:chgData name="Ralph Zhao" userId="195972d768698be0" providerId="LiveId" clId="{9C610E35-CBDB-4144-83D1-CA658DB09DDD}" dt="2023-08-18T07:29:24.705" v="11419" actId="1076"/>
          <ac:spMkLst>
            <pc:docMk/>
            <pc:sldMk cId="4248084083" sldId="498"/>
            <ac:spMk id="13" creationId="{6E32F3B4-1813-7934-47C4-D38AC0A5CA98}"/>
          </ac:spMkLst>
        </pc:spChg>
        <pc:spChg chg="mod">
          <ac:chgData name="Ralph Zhao" userId="195972d768698be0" providerId="LiveId" clId="{9C610E35-CBDB-4144-83D1-CA658DB09DDD}" dt="2023-08-18T07:29:24.705" v="11419" actId="1076"/>
          <ac:spMkLst>
            <pc:docMk/>
            <pc:sldMk cId="4248084083" sldId="498"/>
            <ac:spMk id="14" creationId="{8573AC2D-7AF6-FF4E-4C7E-AB7A03310034}"/>
          </ac:spMkLst>
        </pc:spChg>
        <pc:spChg chg="mod">
          <ac:chgData name="Ralph Zhao" userId="195972d768698be0" providerId="LiveId" clId="{9C610E35-CBDB-4144-83D1-CA658DB09DDD}" dt="2023-08-18T07:29:24.705" v="11419" actId="1076"/>
          <ac:spMkLst>
            <pc:docMk/>
            <pc:sldMk cId="4248084083" sldId="498"/>
            <ac:spMk id="15" creationId="{119C5D3B-905A-69E7-860E-63CF43C9864A}"/>
          </ac:spMkLst>
        </pc:spChg>
        <pc:spChg chg="mod">
          <ac:chgData name="Ralph Zhao" userId="195972d768698be0" providerId="LiveId" clId="{9C610E35-CBDB-4144-83D1-CA658DB09DDD}" dt="2023-08-18T07:29:24.705" v="11419" actId="1076"/>
          <ac:spMkLst>
            <pc:docMk/>
            <pc:sldMk cId="4248084083" sldId="498"/>
            <ac:spMk id="16" creationId="{90E4EC24-C5BB-2F50-9098-C948F330E568}"/>
          </ac:spMkLst>
        </pc:spChg>
        <pc:spChg chg="mod">
          <ac:chgData name="Ralph Zhao" userId="195972d768698be0" providerId="LiveId" clId="{9C610E35-CBDB-4144-83D1-CA658DB09DDD}" dt="2023-08-18T07:29:24.705" v="11419" actId="1076"/>
          <ac:spMkLst>
            <pc:docMk/>
            <pc:sldMk cId="4248084083" sldId="498"/>
            <ac:spMk id="17" creationId="{E283BA3D-C733-28DA-C23F-0FEAAD716736}"/>
          </ac:spMkLst>
        </pc:spChg>
        <pc:picChg chg="mod">
          <ac:chgData name="Ralph Zhao" userId="195972d768698be0" providerId="LiveId" clId="{9C610E35-CBDB-4144-83D1-CA658DB09DDD}" dt="2023-08-18T07:29:24.705" v="11419" actId="1076"/>
          <ac:picMkLst>
            <pc:docMk/>
            <pc:sldMk cId="4248084083" sldId="498"/>
            <ac:picMk id="7" creationId="{D4FDAECC-3FED-3027-991A-B4FAEACB55A5}"/>
          </ac:picMkLst>
        </pc:picChg>
      </pc:sldChg>
      <pc:sldChg chg="add del">
        <pc:chgData name="Ralph Zhao" userId="195972d768698be0" providerId="LiveId" clId="{9C610E35-CBDB-4144-83D1-CA658DB09DDD}" dt="2023-08-18T07:29:53.625" v="11431" actId="47"/>
        <pc:sldMkLst>
          <pc:docMk/>
          <pc:sldMk cId="2072723370" sldId="499"/>
        </pc:sldMkLst>
      </pc:sldChg>
      <pc:sldChg chg="delSp modSp add mod">
        <pc:chgData name="Ralph Zhao" userId="195972d768698be0" providerId="LiveId" clId="{9C610E35-CBDB-4144-83D1-CA658DB09DDD}" dt="2023-08-18T11:49:52.034" v="18909" actId="207"/>
        <pc:sldMkLst>
          <pc:docMk/>
          <pc:sldMk cId="3817583281" sldId="499"/>
        </pc:sldMkLst>
        <pc:spChg chg="mod">
          <ac:chgData name="Ralph Zhao" userId="195972d768698be0" providerId="LiveId" clId="{9C610E35-CBDB-4144-83D1-CA658DB09DDD}" dt="2023-08-18T07:44:35.203" v="12113" actId="20577"/>
          <ac:spMkLst>
            <pc:docMk/>
            <pc:sldMk cId="3817583281" sldId="499"/>
            <ac:spMk id="2" creationId="{5566CB2B-B268-96F1-2A46-15C2A179AF6E}"/>
          </ac:spMkLst>
        </pc:spChg>
        <pc:spChg chg="mod">
          <ac:chgData name="Ralph Zhao" userId="195972d768698be0" providerId="LiveId" clId="{9C610E35-CBDB-4144-83D1-CA658DB09DDD}" dt="2023-08-18T11:49:52.034" v="18909" actId="207"/>
          <ac:spMkLst>
            <pc:docMk/>
            <pc:sldMk cId="3817583281" sldId="499"/>
            <ac:spMk id="3" creationId="{6487265C-0508-0B83-1A9A-8FC2BD8A9D56}"/>
          </ac:spMkLst>
        </pc:spChg>
        <pc:spChg chg="del">
          <ac:chgData name="Ralph Zhao" userId="195972d768698be0" providerId="LiveId" clId="{9C610E35-CBDB-4144-83D1-CA658DB09DDD}" dt="2023-08-18T07:44:56.863" v="12117" actId="478"/>
          <ac:spMkLst>
            <pc:docMk/>
            <pc:sldMk cId="3817583281" sldId="499"/>
            <ac:spMk id="4" creationId="{1BEB002A-F50D-D8CB-BCB9-84AD888339FC}"/>
          </ac:spMkLst>
        </pc:spChg>
        <pc:spChg chg="del">
          <ac:chgData name="Ralph Zhao" userId="195972d768698be0" providerId="LiveId" clId="{9C610E35-CBDB-4144-83D1-CA658DB09DDD}" dt="2023-08-18T07:44:52.251" v="12116" actId="478"/>
          <ac:spMkLst>
            <pc:docMk/>
            <pc:sldMk cId="3817583281" sldId="499"/>
            <ac:spMk id="6" creationId="{5BE901B6-167D-9258-3653-5A852B9504D2}"/>
          </ac:spMkLst>
        </pc:spChg>
        <pc:spChg chg="mod">
          <ac:chgData name="Ralph Zhao" userId="195972d768698be0" providerId="LiveId" clId="{9C610E35-CBDB-4144-83D1-CA658DB09DDD}" dt="2023-08-18T07:50:32.084" v="12688" actId="1076"/>
          <ac:spMkLst>
            <pc:docMk/>
            <pc:sldMk cId="3817583281" sldId="499"/>
            <ac:spMk id="7" creationId="{78B0DD1F-DA66-2D0E-73F5-D8B36EA1D977}"/>
          </ac:spMkLst>
        </pc:spChg>
        <pc:spChg chg="mod">
          <ac:chgData name="Ralph Zhao" userId="195972d768698be0" providerId="LiveId" clId="{9C610E35-CBDB-4144-83D1-CA658DB09DDD}" dt="2023-08-18T07:50:34.585" v="12689" actId="1076"/>
          <ac:spMkLst>
            <pc:docMk/>
            <pc:sldMk cId="3817583281" sldId="499"/>
            <ac:spMk id="8" creationId="{BD3327C9-50F9-EE43-DE1C-22F2F6F0EAD0}"/>
          </ac:spMkLst>
        </pc:spChg>
        <pc:picChg chg="mod modCrop">
          <ac:chgData name="Ralph Zhao" userId="195972d768698be0" providerId="LiveId" clId="{9C610E35-CBDB-4144-83D1-CA658DB09DDD}" dt="2023-08-18T07:50:27.610" v="12687" actId="14100"/>
          <ac:picMkLst>
            <pc:docMk/>
            <pc:sldMk cId="3817583281" sldId="499"/>
            <ac:picMk id="5" creationId="{8976F601-1A8E-B176-6561-2B908E732D1C}"/>
          </ac:picMkLst>
        </pc:picChg>
      </pc:sldChg>
      <pc:sldChg chg="delSp modSp add mod">
        <pc:chgData name="Ralph Zhao" userId="195972d768698be0" providerId="LiveId" clId="{9C610E35-CBDB-4144-83D1-CA658DB09DDD}" dt="2023-08-18T13:18:43.781" v="19380" actId="20577"/>
        <pc:sldMkLst>
          <pc:docMk/>
          <pc:sldMk cId="3834211943" sldId="500"/>
        </pc:sldMkLst>
        <pc:spChg chg="mod">
          <ac:chgData name="Ralph Zhao" userId="195972d768698be0" providerId="LiveId" clId="{9C610E35-CBDB-4144-83D1-CA658DB09DDD}" dt="2023-08-18T13:18:43.781" v="19380" actId="20577"/>
          <ac:spMkLst>
            <pc:docMk/>
            <pc:sldMk cId="3834211943" sldId="500"/>
            <ac:spMk id="2" creationId="{5566CB2B-B268-96F1-2A46-15C2A179AF6E}"/>
          </ac:spMkLst>
        </pc:spChg>
        <pc:spChg chg="mod">
          <ac:chgData name="Ralph Zhao" userId="195972d768698be0" providerId="LiveId" clId="{9C610E35-CBDB-4144-83D1-CA658DB09DDD}" dt="2023-08-18T12:37:55.308" v="19096" actId="108"/>
          <ac:spMkLst>
            <pc:docMk/>
            <pc:sldMk cId="3834211943" sldId="500"/>
            <ac:spMk id="3" creationId="{E2B79D8C-98F4-9043-C797-B925420FA26D}"/>
          </ac:spMkLst>
        </pc:spChg>
        <pc:spChg chg="del">
          <ac:chgData name="Ralph Zhao" userId="195972d768698be0" providerId="LiveId" clId="{9C610E35-CBDB-4144-83D1-CA658DB09DDD}" dt="2023-08-18T08:04:26.190" v="12932" actId="478"/>
          <ac:spMkLst>
            <pc:docMk/>
            <pc:sldMk cId="3834211943" sldId="500"/>
            <ac:spMk id="6" creationId="{647E03CE-3C15-CD8A-9567-D515116F3B88}"/>
          </ac:spMkLst>
        </pc:spChg>
        <pc:picChg chg="mod modCrop">
          <ac:chgData name="Ralph Zhao" userId="195972d768698be0" providerId="LiveId" clId="{9C610E35-CBDB-4144-83D1-CA658DB09DDD}" dt="2023-08-18T08:05:54.350" v="13089" actId="1076"/>
          <ac:picMkLst>
            <pc:docMk/>
            <pc:sldMk cId="3834211943" sldId="500"/>
            <ac:picMk id="4" creationId="{9E3F2BF7-6684-6BA3-C0D9-12874EA466EC}"/>
          </ac:picMkLst>
        </pc:picChg>
      </pc:sldChg>
      <pc:sldChg chg="addSp delSp modSp add mod">
        <pc:chgData name="Ralph Zhao" userId="195972d768698be0" providerId="LiveId" clId="{9C610E35-CBDB-4144-83D1-CA658DB09DDD}" dt="2023-08-18T11:53:28.494" v="18939" actId="207"/>
        <pc:sldMkLst>
          <pc:docMk/>
          <pc:sldMk cId="3019512421" sldId="501"/>
        </pc:sldMkLst>
        <pc:spChg chg="mod">
          <ac:chgData name="Ralph Zhao" userId="195972d768698be0" providerId="LiveId" clId="{9C610E35-CBDB-4144-83D1-CA658DB09DDD}" dt="2023-08-18T11:53:28.494" v="18939" actId="207"/>
          <ac:spMkLst>
            <pc:docMk/>
            <pc:sldMk cId="3019512421" sldId="501"/>
            <ac:spMk id="3" creationId="{D2D72ECD-2692-CD46-27D5-B5DCA4E04601}"/>
          </ac:spMkLst>
        </pc:spChg>
        <pc:picChg chg="del">
          <ac:chgData name="Ralph Zhao" userId="195972d768698be0" providerId="LiveId" clId="{9C610E35-CBDB-4144-83D1-CA658DB09DDD}" dt="2023-08-18T08:14:21.454" v="13781" actId="478"/>
          <ac:picMkLst>
            <pc:docMk/>
            <pc:sldMk cId="3019512421" sldId="501"/>
            <ac:picMk id="4" creationId="{9E3FCA18-44D3-3974-C687-9D387DF66FCE}"/>
          </ac:picMkLst>
        </pc:picChg>
        <pc:picChg chg="add del mod">
          <ac:chgData name="Ralph Zhao" userId="195972d768698be0" providerId="LiveId" clId="{9C610E35-CBDB-4144-83D1-CA658DB09DDD}" dt="2023-08-18T08:24:18.301" v="14568" actId="478"/>
          <ac:picMkLst>
            <pc:docMk/>
            <pc:sldMk cId="3019512421" sldId="501"/>
            <ac:picMk id="5" creationId="{161FAA5F-3639-9FE6-2040-9CBD021BC926}"/>
          </ac:picMkLst>
        </pc:picChg>
        <pc:picChg chg="add mod">
          <ac:chgData name="Ralph Zhao" userId="195972d768698be0" providerId="LiveId" clId="{9C610E35-CBDB-4144-83D1-CA658DB09DDD}" dt="2023-08-18T08:24:49.579" v="14573" actId="14100"/>
          <ac:picMkLst>
            <pc:docMk/>
            <pc:sldMk cId="3019512421" sldId="501"/>
            <ac:picMk id="7" creationId="{5FC402A8-9CE0-9EA0-B408-29A2C6BF23A0}"/>
          </ac:picMkLst>
        </pc:picChg>
      </pc:sldChg>
      <pc:sldChg chg="addSp delSp modSp add mod">
        <pc:chgData name="Ralph Zhao" userId="195972d768698be0" providerId="LiveId" clId="{9C610E35-CBDB-4144-83D1-CA658DB09DDD}" dt="2023-08-18T12:38:16.274" v="19100" actId="207"/>
        <pc:sldMkLst>
          <pc:docMk/>
          <pc:sldMk cId="1952405360" sldId="502"/>
        </pc:sldMkLst>
        <pc:spChg chg="mod">
          <ac:chgData name="Ralph Zhao" userId="195972d768698be0" providerId="LiveId" clId="{9C610E35-CBDB-4144-83D1-CA658DB09DDD}" dt="2023-08-18T12:38:16.274" v="19100" actId="207"/>
          <ac:spMkLst>
            <pc:docMk/>
            <pc:sldMk cId="1952405360" sldId="502"/>
            <ac:spMk id="3" creationId="{D2D72ECD-2692-CD46-27D5-B5DCA4E04601}"/>
          </ac:spMkLst>
        </pc:spChg>
        <pc:picChg chg="add mod">
          <ac:chgData name="Ralph Zhao" userId="195972d768698be0" providerId="LiveId" clId="{9C610E35-CBDB-4144-83D1-CA658DB09DDD}" dt="2023-08-18T08:25:35.493" v="14581" actId="1076"/>
          <ac:picMkLst>
            <pc:docMk/>
            <pc:sldMk cId="1952405360" sldId="502"/>
            <ac:picMk id="4" creationId="{736C14FB-B8A7-E85E-306D-29472679D268}"/>
          </ac:picMkLst>
        </pc:picChg>
        <pc:picChg chg="del">
          <ac:chgData name="Ralph Zhao" userId="195972d768698be0" providerId="LiveId" clId="{9C610E35-CBDB-4144-83D1-CA658DB09DDD}" dt="2023-08-18T08:19:22.632" v="14254" actId="478"/>
          <ac:picMkLst>
            <pc:docMk/>
            <pc:sldMk cId="1952405360" sldId="502"/>
            <ac:picMk id="5" creationId="{161FAA5F-3639-9FE6-2040-9CBD021BC926}"/>
          </ac:picMkLst>
        </pc:picChg>
      </pc:sldChg>
      <pc:sldChg chg="addSp delSp modSp add mod">
        <pc:chgData name="Ralph Zhao" userId="195972d768698be0" providerId="LiveId" clId="{9C610E35-CBDB-4144-83D1-CA658DB09DDD}" dt="2023-08-18T17:08:58.796" v="19831" actId="20577"/>
        <pc:sldMkLst>
          <pc:docMk/>
          <pc:sldMk cId="535789915" sldId="503"/>
        </pc:sldMkLst>
        <pc:spChg chg="mod">
          <ac:chgData name="Ralph Zhao" userId="195972d768698be0" providerId="LiveId" clId="{9C610E35-CBDB-4144-83D1-CA658DB09DDD}" dt="2023-08-18T17:08:58.796" v="19831" actId="20577"/>
          <ac:spMkLst>
            <pc:docMk/>
            <pc:sldMk cId="535789915" sldId="503"/>
            <ac:spMk id="3" creationId="{6487265C-0508-0B83-1A9A-8FC2BD8A9D56}"/>
          </ac:spMkLst>
        </pc:spChg>
        <pc:picChg chg="del">
          <ac:chgData name="Ralph Zhao" userId="195972d768698be0" providerId="LiveId" clId="{9C610E35-CBDB-4144-83D1-CA658DB09DDD}" dt="2023-08-18T08:41:58.123" v="14737" actId="478"/>
          <ac:picMkLst>
            <pc:docMk/>
            <pc:sldMk cId="535789915" sldId="503"/>
            <ac:picMk id="5" creationId="{EA3CE909-A722-8019-689F-831CC01A6403}"/>
          </ac:picMkLst>
        </pc:picChg>
        <pc:picChg chg="add del mod">
          <ac:chgData name="Ralph Zhao" userId="195972d768698be0" providerId="LiveId" clId="{9C610E35-CBDB-4144-83D1-CA658DB09DDD}" dt="2023-08-18T08:42:49.946" v="14742" actId="478"/>
          <ac:picMkLst>
            <pc:docMk/>
            <pc:sldMk cId="535789915" sldId="503"/>
            <ac:picMk id="6" creationId="{FD7150AD-7088-3EBC-1A2F-DC0F01B45BA1}"/>
          </ac:picMkLst>
        </pc:picChg>
        <pc:picChg chg="add mod">
          <ac:chgData name="Ralph Zhao" userId="195972d768698be0" providerId="LiveId" clId="{9C610E35-CBDB-4144-83D1-CA658DB09DDD}" dt="2023-08-18T08:43:01.603" v="14747" actId="14100"/>
          <ac:picMkLst>
            <pc:docMk/>
            <pc:sldMk cId="535789915" sldId="503"/>
            <ac:picMk id="8" creationId="{0F725CDA-CD2A-CCB4-E3E1-3CAC2D628530}"/>
          </ac:picMkLst>
        </pc:picChg>
      </pc:sldChg>
      <pc:sldChg chg="modSp add mod ord">
        <pc:chgData name="Ralph Zhao" userId="195972d768698be0" providerId="LiveId" clId="{9C610E35-CBDB-4144-83D1-CA658DB09DDD}" dt="2023-08-18T13:25:10.832" v="19421" actId="15"/>
        <pc:sldMkLst>
          <pc:docMk/>
          <pc:sldMk cId="3320119365" sldId="504"/>
        </pc:sldMkLst>
        <pc:spChg chg="mod">
          <ac:chgData name="Ralph Zhao" userId="195972d768698be0" providerId="LiveId" clId="{9C610E35-CBDB-4144-83D1-CA658DB09DDD}" dt="2023-08-18T09:17:29.857" v="16179" actId="20577"/>
          <ac:spMkLst>
            <pc:docMk/>
            <pc:sldMk cId="3320119365" sldId="504"/>
            <ac:spMk id="2" creationId="{5566CB2B-B268-96F1-2A46-15C2A179AF6E}"/>
          </ac:spMkLst>
        </pc:spChg>
        <pc:spChg chg="mod">
          <ac:chgData name="Ralph Zhao" userId="195972d768698be0" providerId="LiveId" clId="{9C610E35-CBDB-4144-83D1-CA658DB09DDD}" dt="2023-08-18T13:25:10.832" v="19421" actId="15"/>
          <ac:spMkLst>
            <pc:docMk/>
            <pc:sldMk cId="3320119365" sldId="504"/>
            <ac:spMk id="3" creationId="{6487265C-0508-0B83-1A9A-8FC2BD8A9D56}"/>
          </ac:spMkLst>
        </pc:spChg>
      </pc:sldChg>
      <pc:sldChg chg="addSp modSp add mod modNotesTx">
        <pc:chgData name="Ralph Zhao" userId="195972d768698be0" providerId="LiveId" clId="{9C610E35-CBDB-4144-83D1-CA658DB09DDD}" dt="2023-08-18T12:10:06.116" v="19046" actId="20577"/>
        <pc:sldMkLst>
          <pc:docMk/>
          <pc:sldMk cId="2251841691" sldId="505"/>
        </pc:sldMkLst>
        <pc:spChg chg="mod">
          <ac:chgData name="Ralph Zhao" userId="195972d768698be0" providerId="LiveId" clId="{9C610E35-CBDB-4144-83D1-CA658DB09DDD}" dt="2023-08-18T11:35:37.280" v="18775" actId="207"/>
          <ac:spMkLst>
            <pc:docMk/>
            <pc:sldMk cId="2251841691" sldId="505"/>
            <ac:spMk id="3" creationId="{6487265C-0508-0B83-1A9A-8FC2BD8A9D56}"/>
          </ac:spMkLst>
        </pc:spChg>
        <pc:picChg chg="add mod">
          <ac:chgData name="Ralph Zhao" userId="195972d768698be0" providerId="LiveId" clId="{9C610E35-CBDB-4144-83D1-CA658DB09DDD}" dt="2023-08-18T11:43:35.792" v="18801"/>
          <ac:picMkLst>
            <pc:docMk/>
            <pc:sldMk cId="2251841691" sldId="505"/>
            <ac:picMk id="4" creationId="{EB225286-4CC9-9310-11ED-D800175858F9}"/>
          </ac:picMkLst>
        </pc:picChg>
      </pc:sldChg>
      <pc:sldChg chg="addSp modSp add mod modNotesTx">
        <pc:chgData name="Ralph Zhao" userId="195972d768698be0" providerId="LiveId" clId="{9C610E35-CBDB-4144-83D1-CA658DB09DDD}" dt="2023-08-18T12:51:36.862" v="19279" actId="20577"/>
        <pc:sldMkLst>
          <pc:docMk/>
          <pc:sldMk cId="2726371632" sldId="506"/>
        </pc:sldMkLst>
        <pc:spChg chg="mod">
          <ac:chgData name="Ralph Zhao" userId="195972d768698be0" providerId="LiveId" clId="{9C610E35-CBDB-4144-83D1-CA658DB09DDD}" dt="2023-08-18T11:35:44.277" v="18776" actId="207"/>
          <ac:spMkLst>
            <pc:docMk/>
            <pc:sldMk cId="2726371632" sldId="506"/>
            <ac:spMk id="3" creationId="{6487265C-0508-0B83-1A9A-8FC2BD8A9D56}"/>
          </ac:spMkLst>
        </pc:spChg>
        <pc:picChg chg="add mod">
          <ac:chgData name="Ralph Zhao" userId="195972d768698be0" providerId="LiveId" clId="{9C610E35-CBDB-4144-83D1-CA658DB09DDD}" dt="2023-08-18T11:43:38.378" v="18802"/>
          <ac:picMkLst>
            <pc:docMk/>
            <pc:sldMk cId="2726371632" sldId="506"/>
            <ac:picMk id="4" creationId="{B4E54BE5-FDA3-A3F3-0773-795919272B67}"/>
          </ac:picMkLst>
        </pc:picChg>
      </pc:sldChg>
      <pc:sldChg chg="addSp modSp add mod modNotesTx">
        <pc:chgData name="Ralph Zhao" userId="195972d768698be0" providerId="LiveId" clId="{9C610E35-CBDB-4144-83D1-CA658DB09DDD}" dt="2023-08-18T12:56:44.469" v="19306" actId="20577"/>
        <pc:sldMkLst>
          <pc:docMk/>
          <pc:sldMk cId="572138255" sldId="507"/>
        </pc:sldMkLst>
        <pc:spChg chg="mod">
          <ac:chgData name="Ralph Zhao" userId="195972d768698be0" providerId="LiveId" clId="{9C610E35-CBDB-4144-83D1-CA658DB09DDD}" dt="2023-08-18T11:35:54.051" v="18778" actId="207"/>
          <ac:spMkLst>
            <pc:docMk/>
            <pc:sldMk cId="572138255" sldId="507"/>
            <ac:spMk id="3" creationId="{6487265C-0508-0B83-1A9A-8FC2BD8A9D56}"/>
          </ac:spMkLst>
        </pc:spChg>
        <pc:picChg chg="add mod">
          <ac:chgData name="Ralph Zhao" userId="195972d768698be0" providerId="LiveId" clId="{9C610E35-CBDB-4144-83D1-CA658DB09DDD}" dt="2023-08-18T11:43:43.900" v="18803"/>
          <ac:picMkLst>
            <pc:docMk/>
            <pc:sldMk cId="572138255" sldId="507"/>
            <ac:picMk id="4" creationId="{74DD23E4-516F-1500-87DA-3428A5D74EDA}"/>
          </ac:picMkLst>
        </pc:picChg>
      </pc:sldChg>
      <pc:sldChg chg="addSp modSp add mod modNotesTx">
        <pc:chgData name="Ralph Zhao" userId="195972d768698be0" providerId="LiveId" clId="{9C610E35-CBDB-4144-83D1-CA658DB09DDD}" dt="2023-08-18T13:18:24.345" v="19378" actId="20577"/>
        <pc:sldMkLst>
          <pc:docMk/>
          <pc:sldMk cId="2083699780" sldId="508"/>
        </pc:sldMkLst>
        <pc:spChg chg="mod">
          <ac:chgData name="Ralph Zhao" userId="195972d768698be0" providerId="LiveId" clId="{9C610E35-CBDB-4144-83D1-CA658DB09DDD}" dt="2023-08-18T11:36:04.131" v="18780" actId="207"/>
          <ac:spMkLst>
            <pc:docMk/>
            <pc:sldMk cId="2083699780" sldId="508"/>
            <ac:spMk id="3" creationId="{6487265C-0508-0B83-1A9A-8FC2BD8A9D56}"/>
          </ac:spMkLst>
        </pc:spChg>
        <pc:picChg chg="add mod">
          <ac:chgData name="Ralph Zhao" userId="195972d768698be0" providerId="LiveId" clId="{9C610E35-CBDB-4144-83D1-CA658DB09DDD}" dt="2023-08-18T11:43:49.207" v="18804"/>
          <ac:picMkLst>
            <pc:docMk/>
            <pc:sldMk cId="2083699780" sldId="508"/>
            <ac:picMk id="4" creationId="{C794E805-E2D5-483D-E2C1-9CD6A30309D4}"/>
          </ac:picMkLst>
        </pc:picChg>
      </pc:sldChg>
      <pc:sldChg chg="addSp modSp add mod modNotesTx">
        <pc:chgData name="Ralph Zhao" userId="195972d768698be0" providerId="LiveId" clId="{9C610E35-CBDB-4144-83D1-CA658DB09DDD}" dt="2023-08-18T13:23:06.138" v="19400" actId="20577"/>
        <pc:sldMkLst>
          <pc:docMk/>
          <pc:sldMk cId="818313304" sldId="509"/>
        </pc:sldMkLst>
        <pc:spChg chg="mod">
          <ac:chgData name="Ralph Zhao" userId="195972d768698be0" providerId="LiveId" clId="{9C610E35-CBDB-4144-83D1-CA658DB09DDD}" dt="2023-08-18T11:36:17.878" v="18782" actId="207"/>
          <ac:spMkLst>
            <pc:docMk/>
            <pc:sldMk cId="818313304" sldId="509"/>
            <ac:spMk id="3" creationId="{6487265C-0508-0B83-1A9A-8FC2BD8A9D56}"/>
          </ac:spMkLst>
        </pc:spChg>
        <pc:picChg chg="add mod">
          <ac:chgData name="Ralph Zhao" userId="195972d768698be0" providerId="LiveId" clId="{9C610E35-CBDB-4144-83D1-CA658DB09DDD}" dt="2023-08-18T11:43:53.322" v="18805"/>
          <ac:picMkLst>
            <pc:docMk/>
            <pc:sldMk cId="818313304" sldId="509"/>
            <ac:picMk id="4" creationId="{7599C007-02D3-403E-910C-F1307280EAA9}"/>
          </ac:picMkLst>
        </pc:picChg>
      </pc:sldChg>
      <pc:sldChg chg="addSp modSp add mod modNotesTx">
        <pc:chgData name="Ralph Zhao" userId="195972d768698be0" providerId="LiveId" clId="{9C610E35-CBDB-4144-83D1-CA658DB09DDD}" dt="2023-08-18T13:25:56.759" v="19437" actId="20577"/>
        <pc:sldMkLst>
          <pc:docMk/>
          <pc:sldMk cId="3058724162" sldId="510"/>
        </pc:sldMkLst>
        <pc:spChg chg="mod">
          <ac:chgData name="Ralph Zhao" userId="195972d768698be0" providerId="LiveId" clId="{9C610E35-CBDB-4144-83D1-CA658DB09DDD}" dt="2023-08-18T11:36:22.746" v="18784" actId="207"/>
          <ac:spMkLst>
            <pc:docMk/>
            <pc:sldMk cId="3058724162" sldId="510"/>
            <ac:spMk id="3" creationId="{6487265C-0508-0B83-1A9A-8FC2BD8A9D56}"/>
          </ac:spMkLst>
        </pc:spChg>
        <pc:picChg chg="add mod">
          <ac:chgData name="Ralph Zhao" userId="195972d768698be0" providerId="LiveId" clId="{9C610E35-CBDB-4144-83D1-CA658DB09DDD}" dt="2023-08-18T11:43:58.929" v="18806"/>
          <ac:picMkLst>
            <pc:docMk/>
            <pc:sldMk cId="3058724162" sldId="510"/>
            <ac:picMk id="4" creationId="{9ECC0FAA-860A-DB73-483E-406A4B6CB737}"/>
          </ac:picMkLst>
        </pc:picChg>
      </pc:sldChg>
      <pc:sldChg chg="addSp modSp add mod modNotesTx">
        <pc:chgData name="Ralph Zhao" userId="195972d768698be0" providerId="LiveId" clId="{9C610E35-CBDB-4144-83D1-CA658DB09DDD}" dt="2023-08-18T13:29:04.681" v="19505" actId="20577"/>
        <pc:sldMkLst>
          <pc:docMk/>
          <pc:sldMk cId="21201820" sldId="511"/>
        </pc:sldMkLst>
        <pc:spChg chg="mod">
          <ac:chgData name="Ralph Zhao" userId="195972d768698be0" providerId="LiveId" clId="{9C610E35-CBDB-4144-83D1-CA658DB09DDD}" dt="2023-08-18T11:36:28.483" v="18786" actId="207"/>
          <ac:spMkLst>
            <pc:docMk/>
            <pc:sldMk cId="21201820" sldId="511"/>
            <ac:spMk id="3" creationId="{6487265C-0508-0B83-1A9A-8FC2BD8A9D56}"/>
          </ac:spMkLst>
        </pc:spChg>
        <pc:picChg chg="add mod">
          <ac:chgData name="Ralph Zhao" userId="195972d768698be0" providerId="LiveId" clId="{9C610E35-CBDB-4144-83D1-CA658DB09DDD}" dt="2023-08-18T11:44:04.240" v="18807"/>
          <ac:picMkLst>
            <pc:docMk/>
            <pc:sldMk cId="21201820" sldId="511"/>
            <ac:picMk id="4" creationId="{273680BB-39FE-7631-1568-1334A9D81E1A}"/>
          </ac:picMkLst>
        </pc:picChg>
      </pc:sldChg>
      <pc:sldChg chg="addSp delSp modSp add mod">
        <pc:chgData name="Ralph Zhao" userId="195972d768698be0" providerId="LiveId" clId="{9C610E35-CBDB-4144-83D1-CA658DB09DDD}" dt="2023-08-18T17:03:07.628" v="19830" actId="20577"/>
        <pc:sldMkLst>
          <pc:docMk/>
          <pc:sldMk cId="1962790928" sldId="512"/>
        </pc:sldMkLst>
        <pc:spChg chg="mod">
          <ac:chgData name="Ralph Zhao" userId="195972d768698be0" providerId="LiveId" clId="{9C610E35-CBDB-4144-83D1-CA658DB09DDD}" dt="2023-08-18T17:01:00.281" v="19676" actId="20577"/>
          <ac:spMkLst>
            <pc:docMk/>
            <pc:sldMk cId="1962790928" sldId="512"/>
            <ac:spMk id="2" creationId="{5566CB2B-B268-96F1-2A46-15C2A179AF6E}"/>
          </ac:spMkLst>
        </pc:spChg>
        <pc:spChg chg="mod">
          <ac:chgData name="Ralph Zhao" userId="195972d768698be0" providerId="LiveId" clId="{9C610E35-CBDB-4144-83D1-CA658DB09DDD}" dt="2023-08-18T17:03:07.628" v="19830" actId="20577"/>
          <ac:spMkLst>
            <pc:docMk/>
            <pc:sldMk cId="1962790928" sldId="512"/>
            <ac:spMk id="3" creationId="{6487265C-0508-0B83-1A9A-8FC2BD8A9D56}"/>
          </ac:spMkLst>
        </pc:spChg>
        <pc:spChg chg="del">
          <ac:chgData name="Ralph Zhao" userId="195972d768698be0" providerId="LiveId" clId="{9C610E35-CBDB-4144-83D1-CA658DB09DDD}" dt="2023-08-18T17:01:05.952" v="19678" actId="478"/>
          <ac:spMkLst>
            <pc:docMk/>
            <pc:sldMk cId="1962790928" sldId="512"/>
            <ac:spMk id="7" creationId="{78B0DD1F-DA66-2D0E-73F5-D8B36EA1D977}"/>
          </ac:spMkLst>
        </pc:spChg>
        <pc:spChg chg="del">
          <ac:chgData name="Ralph Zhao" userId="195972d768698be0" providerId="LiveId" clId="{9C610E35-CBDB-4144-83D1-CA658DB09DDD}" dt="2023-08-18T17:01:05.952" v="19678" actId="478"/>
          <ac:spMkLst>
            <pc:docMk/>
            <pc:sldMk cId="1962790928" sldId="512"/>
            <ac:spMk id="8" creationId="{BD3327C9-50F9-EE43-DE1C-22F2F6F0EAD0}"/>
          </ac:spMkLst>
        </pc:spChg>
        <pc:picChg chg="del">
          <ac:chgData name="Ralph Zhao" userId="195972d768698be0" providerId="LiveId" clId="{9C610E35-CBDB-4144-83D1-CA658DB09DDD}" dt="2023-08-18T17:01:02.837" v="19677" actId="478"/>
          <ac:picMkLst>
            <pc:docMk/>
            <pc:sldMk cId="1962790928" sldId="512"/>
            <ac:picMk id="5" creationId="{8976F601-1A8E-B176-6561-2B908E732D1C}"/>
          </ac:picMkLst>
        </pc:picChg>
        <pc:picChg chg="add mod">
          <ac:chgData name="Ralph Zhao" userId="195972d768698be0" providerId="LiveId" clId="{9C610E35-CBDB-4144-83D1-CA658DB09DDD}" dt="2023-08-18T17:02:35.634" v="19773" actId="14100"/>
          <ac:picMkLst>
            <pc:docMk/>
            <pc:sldMk cId="1962790928" sldId="512"/>
            <ac:picMk id="6" creationId="{E8BA6B70-C67A-0781-5097-7AED8A25A2E6}"/>
          </ac:picMkLst>
        </pc:picChg>
      </pc:sldChg>
      <pc:sldChg chg="add del">
        <pc:chgData name="Ralph Zhao" userId="195972d768698be0" providerId="LiveId" clId="{9C610E35-CBDB-4144-83D1-CA658DB09DDD}" dt="2023-08-18T17:01:43.370" v="19765"/>
        <pc:sldMkLst>
          <pc:docMk/>
          <pc:sldMk cId="1617919842" sldId="513"/>
        </pc:sldMkLst>
      </pc:sldChg>
      <pc:sldChg chg="addSp delSp modSp add mod ord">
        <pc:chgData name="Ralph Zhao" userId="195972d768698be0" providerId="LiveId" clId="{9C610E35-CBDB-4144-83D1-CA658DB09DDD}" dt="2023-08-19T03:04:11.863" v="20441" actId="1076"/>
        <pc:sldMkLst>
          <pc:docMk/>
          <pc:sldMk cId="3058157505" sldId="513"/>
        </pc:sldMkLst>
        <pc:spChg chg="mod">
          <ac:chgData name="Ralph Zhao" userId="195972d768698be0" providerId="LiveId" clId="{9C610E35-CBDB-4144-83D1-CA658DB09DDD}" dt="2023-08-19T01:49:41.372" v="19861" actId="20577"/>
          <ac:spMkLst>
            <pc:docMk/>
            <pc:sldMk cId="3058157505" sldId="513"/>
            <ac:spMk id="2" creationId="{5566CB2B-B268-96F1-2A46-15C2A179AF6E}"/>
          </ac:spMkLst>
        </pc:spChg>
        <pc:spChg chg="del">
          <ac:chgData name="Ralph Zhao" userId="195972d768698be0" providerId="LiveId" clId="{9C610E35-CBDB-4144-83D1-CA658DB09DDD}" dt="2023-08-19T01:46:38.465" v="19833" actId="478"/>
          <ac:spMkLst>
            <pc:docMk/>
            <pc:sldMk cId="3058157505" sldId="513"/>
            <ac:spMk id="3" creationId="{6487265C-0508-0B83-1A9A-8FC2BD8A9D56}"/>
          </ac:spMkLst>
        </pc:spChg>
        <pc:spChg chg="add del mod">
          <ac:chgData name="Ralph Zhao" userId="195972d768698be0" providerId="LiveId" clId="{9C610E35-CBDB-4144-83D1-CA658DB09DDD}" dt="2023-08-19T01:46:40.233" v="19834" actId="478"/>
          <ac:spMkLst>
            <pc:docMk/>
            <pc:sldMk cId="3058157505" sldId="513"/>
            <ac:spMk id="5" creationId="{DD45406A-FA6F-B57F-31AC-DC044494E845}"/>
          </ac:spMkLst>
        </pc:spChg>
        <pc:spChg chg="add mod">
          <ac:chgData name="Ralph Zhao" userId="195972d768698be0" providerId="LiveId" clId="{9C610E35-CBDB-4144-83D1-CA658DB09DDD}" dt="2023-08-19T02:44:10.184" v="20436" actId="20577"/>
          <ac:spMkLst>
            <pc:docMk/>
            <pc:sldMk cId="3058157505" sldId="513"/>
            <ac:spMk id="8" creationId="{9B974584-5ACB-5D47-03C9-BB80B74C5E2F}"/>
          </ac:spMkLst>
        </pc:spChg>
        <pc:picChg chg="add mod">
          <ac:chgData name="Ralph Zhao" userId="195972d768698be0" providerId="LiveId" clId="{9C610E35-CBDB-4144-83D1-CA658DB09DDD}" dt="2023-08-19T01:51:07.626" v="20071" actId="1076"/>
          <ac:picMkLst>
            <pc:docMk/>
            <pc:sldMk cId="3058157505" sldId="513"/>
            <ac:picMk id="7" creationId="{505A7221-562E-6D2E-DF84-8CDE08D417D1}"/>
          </ac:picMkLst>
        </pc:picChg>
        <pc:picChg chg="add del mod">
          <ac:chgData name="Ralph Zhao" userId="195972d768698be0" providerId="LiveId" clId="{9C610E35-CBDB-4144-83D1-CA658DB09DDD}" dt="2023-08-19T03:03:59.450" v="20438"/>
          <ac:picMkLst>
            <pc:docMk/>
            <pc:sldMk cId="3058157505" sldId="513"/>
            <ac:picMk id="10" creationId="{E4A5EAA2-D20D-4119-316B-AC6B91B7D55C}"/>
          </ac:picMkLst>
        </pc:picChg>
        <pc:picChg chg="add mod">
          <ac:chgData name="Ralph Zhao" userId="195972d768698be0" providerId="LiveId" clId="{9C610E35-CBDB-4144-83D1-CA658DB09DDD}" dt="2023-08-19T03:04:11.863" v="20441" actId="1076"/>
          <ac:picMkLst>
            <pc:docMk/>
            <pc:sldMk cId="3058157505" sldId="513"/>
            <ac:picMk id="12" creationId="{587A2B82-74D0-649B-738F-0A7EFBF8B369}"/>
          </ac:picMkLst>
        </pc:picChg>
      </pc:sldChg>
      <pc:sldChg chg="add del">
        <pc:chgData name="Ralph Zhao" userId="195972d768698be0" providerId="LiveId" clId="{9C610E35-CBDB-4144-83D1-CA658DB09DDD}" dt="2023-08-19T01:47:04.115" v="19836"/>
        <pc:sldMkLst>
          <pc:docMk/>
          <pc:sldMk cId="1454580787" sldId="51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5858B3-29DC-4334-A0D4-82FD0FC45F12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1F903B-05B4-433E-BCF7-2DD36FD55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0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F903B-05B4-433E-BCF7-2DD36FD55A5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647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F903B-05B4-433E-BCF7-2DD36FD55A5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7588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F903B-05B4-433E-BCF7-2DD36FD55A5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1119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F903B-05B4-433E-BCF7-2DD36FD55A5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7999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F903B-05B4-433E-BCF7-2DD36FD55A50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5038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F903B-05B4-433E-BCF7-2DD36FD55A50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3614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F903B-05B4-433E-BCF7-2DD36FD55A50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7893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F903B-05B4-433E-BCF7-2DD36FD55A50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98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6A533-9D14-433C-A024-B3AA2FA86C3E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A76CA-82E5-454E-8F35-DC020EC94B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60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6A533-9D14-433C-A024-B3AA2FA86C3E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A76CA-82E5-454E-8F35-DC020EC94B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563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6A533-9D14-433C-A024-B3AA2FA86C3E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A76CA-82E5-454E-8F35-DC020EC94B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227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6A533-9D14-433C-A024-B3AA2FA86C3E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A76CA-82E5-454E-8F35-DC020EC94B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380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6A533-9D14-433C-A024-B3AA2FA86C3E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A76CA-82E5-454E-8F35-DC020EC94B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854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6A533-9D14-433C-A024-B3AA2FA86C3E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A76CA-82E5-454E-8F35-DC020EC94B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532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6A533-9D14-433C-A024-B3AA2FA86C3E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A76CA-82E5-454E-8F35-DC020EC94B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393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6A533-9D14-433C-A024-B3AA2FA86C3E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A76CA-82E5-454E-8F35-DC020EC94B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174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6A533-9D14-433C-A024-B3AA2FA86C3E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A76CA-82E5-454E-8F35-DC020EC94B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561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6A533-9D14-433C-A024-B3AA2FA86C3E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A76CA-82E5-454E-8F35-DC020EC94B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273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6A533-9D14-433C-A024-B3AA2FA86C3E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A76CA-82E5-454E-8F35-DC020EC94B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238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06A533-9D14-433C-A024-B3AA2FA86C3E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6A76CA-82E5-454E-8F35-DC020EC94B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49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E2116-D2CF-D2D4-DF20-6AFF85993D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56162"/>
            <a:ext cx="9144000" cy="2387600"/>
          </a:xfrm>
        </p:spPr>
        <p:txBody>
          <a:bodyPr/>
          <a:lstStyle/>
          <a:p>
            <a:r>
              <a:rPr lang="zh-CN" altLang="en-US" b="1" dirty="0">
                <a:solidFill>
                  <a:srgbClr val="003F88"/>
                </a:solidFill>
                <a:latin typeface="+mn-ea"/>
                <a:ea typeface="+mn-ea"/>
              </a:rPr>
              <a:t>浙江大学</a:t>
            </a:r>
            <a:r>
              <a:rPr lang="zh-CN" altLang="en-US" b="1" dirty="0">
                <a:latin typeface="+mn-ea"/>
                <a:ea typeface="+mn-ea"/>
              </a:rPr>
              <a:t>全新</a:t>
            </a:r>
            <a:r>
              <a:rPr lang="zh-CN" altLang="en-US" b="1" dirty="0">
                <a:solidFill>
                  <a:srgbClr val="003F88"/>
                </a:solidFill>
                <a:latin typeface="+mn-ea"/>
                <a:ea typeface="+mn-ea"/>
              </a:rPr>
              <a:t>镜像站</a:t>
            </a:r>
            <a:r>
              <a:rPr lang="zh-CN" altLang="en-US" b="1" dirty="0">
                <a:latin typeface="+mn-ea"/>
                <a:ea typeface="+mn-ea"/>
              </a:rPr>
              <a:t>的</a:t>
            </a:r>
            <a:br>
              <a:rPr lang="en-US" altLang="zh-CN" b="1" dirty="0">
                <a:latin typeface="+mn-ea"/>
                <a:ea typeface="+mn-ea"/>
              </a:rPr>
            </a:br>
            <a:r>
              <a:rPr lang="zh-CN" altLang="en-US" b="1" dirty="0">
                <a:latin typeface="+mn-ea"/>
                <a:ea typeface="+mn-ea"/>
              </a:rPr>
              <a:t>建设实践</a:t>
            </a:r>
            <a:endParaRPr lang="en-US" b="1" dirty="0">
              <a:latin typeface="+mn-ea"/>
              <a:ea typeface="+mn-ea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5FC41F-F95A-6D71-874F-C8AEC8D4C1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35837"/>
            <a:ext cx="9144000" cy="1655762"/>
          </a:xfrm>
        </p:spPr>
        <p:txBody>
          <a:bodyPr/>
          <a:lstStyle/>
          <a:p>
            <a:r>
              <a:rPr lang="zh-CN" altLang="en-US" b="1" dirty="0"/>
              <a:t>主讲人：赵紫宸</a:t>
            </a:r>
            <a:endParaRPr lang="en-US" altLang="zh-CN" b="1" dirty="0"/>
          </a:p>
          <a:p>
            <a:r>
              <a:rPr lang="zh-CN" altLang="en-US" b="1" dirty="0"/>
              <a:t>镜像站</a:t>
            </a:r>
            <a:r>
              <a:rPr lang="zh-CN" altLang="en-US" b="1" dirty="0">
                <a:solidFill>
                  <a:srgbClr val="003F88"/>
                </a:solidFill>
              </a:rPr>
              <a:t>反馈</a:t>
            </a:r>
            <a:r>
              <a:rPr lang="zh-CN" altLang="en-US" b="1" dirty="0"/>
              <a:t>：</a:t>
            </a:r>
            <a:r>
              <a:rPr lang="en-US" altLang="zh-CN" b="1" dirty="0"/>
              <a:t>mirrors@zju.edu.cn</a:t>
            </a:r>
          </a:p>
          <a:p>
            <a:r>
              <a:rPr lang="zh-CN" altLang="en-US" b="1" dirty="0"/>
              <a:t>镜像站</a:t>
            </a:r>
            <a:r>
              <a:rPr lang="zh-CN" altLang="en-US" b="1" dirty="0">
                <a:solidFill>
                  <a:srgbClr val="003F88"/>
                </a:solidFill>
              </a:rPr>
              <a:t>网页</a:t>
            </a:r>
            <a:r>
              <a:rPr lang="zh-CN" altLang="en-US" b="1" dirty="0"/>
              <a:t>：</a:t>
            </a:r>
            <a:r>
              <a:rPr lang="en-US" altLang="zh-CN" b="1" dirty="0"/>
              <a:t>mirrors.zju.edu.cn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331878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>
                <a:latin typeface="+mn-ea"/>
                <a:ea typeface="+mn-ea"/>
              </a:rPr>
              <a:t>2021</a:t>
            </a:r>
            <a:r>
              <a:rPr lang="zh-CN" altLang="en-US" b="1" dirty="0">
                <a:latin typeface="+mn-ea"/>
                <a:ea typeface="+mn-ea"/>
              </a:rPr>
              <a:t>年，我们面临的</a:t>
            </a:r>
            <a:r>
              <a:rPr lang="zh-CN" altLang="en-US" b="1" dirty="0">
                <a:solidFill>
                  <a:srgbClr val="003F88"/>
                </a:solidFill>
                <a:latin typeface="+mn-ea"/>
                <a:ea typeface="+mn-ea"/>
              </a:rPr>
              <a:t>问题</a:t>
            </a:r>
            <a:endParaRPr lang="en-US" b="1" dirty="0">
              <a:solidFill>
                <a:srgbClr val="003F88"/>
              </a:solidFill>
              <a:latin typeface="+mn-ea"/>
              <a:ea typeface="+mn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7265C-0508-0B83-1A9A-8FC2BD8A9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b="1" dirty="0"/>
              <a:t>老镜像站</a:t>
            </a:r>
            <a:r>
              <a:rPr lang="zh-CN" altLang="en-US" b="1" dirty="0">
                <a:solidFill>
                  <a:srgbClr val="003F88"/>
                </a:solidFill>
              </a:rPr>
              <a:t>没有足够的人力</a:t>
            </a:r>
            <a:r>
              <a:rPr lang="zh-CN" altLang="en-US" b="1" dirty="0"/>
              <a:t>维护</a:t>
            </a:r>
            <a:endParaRPr lang="en-US" altLang="zh-CN" b="1" dirty="0"/>
          </a:p>
          <a:p>
            <a:pPr lvl="1"/>
            <a:r>
              <a:rPr lang="en-US" altLang="zh-CN" b="1" dirty="0"/>
              <a:t>ZJULUG </a:t>
            </a:r>
            <a:r>
              <a:rPr lang="zh-CN" altLang="en-US" b="1" dirty="0"/>
              <a:t>团队的成员全部毕业</a:t>
            </a:r>
            <a:endParaRPr lang="en-US" altLang="zh-CN" b="1" dirty="0"/>
          </a:p>
          <a:p>
            <a:pPr lvl="1"/>
            <a:r>
              <a:rPr lang="zh-CN" altLang="en-US" b="1" dirty="0"/>
              <a:t>图书馆老师志愿维护：非工作本职，可持续性并不乐观</a:t>
            </a:r>
            <a:endParaRPr lang="en-US" altLang="zh-CN" b="1" dirty="0"/>
          </a:p>
          <a:p>
            <a:pPr lvl="1"/>
            <a:r>
              <a:rPr lang="zh-CN" altLang="en-US" b="1" dirty="0"/>
              <a:t>经费不足：硬盘写满，没有经费采购新硬盘</a:t>
            </a:r>
            <a:endParaRPr lang="en-US" altLang="zh-CN" b="1" dirty="0"/>
          </a:p>
          <a:p>
            <a:pPr lvl="1"/>
            <a:r>
              <a:rPr lang="zh-CN" altLang="en-US" b="1" dirty="0"/>
              <a:t>服务不稳定：缺乏监控和报警，</a:t>
            </a:r>
            <a:r>
              <a:rPr lang="en-US" altLang="zh-CN" b="1" dirty="0"/>
              <a:t>Ubuntu </a:t>
            </a:r>
            <a:r>
              <a:rPr lang="zh-CN" altLang="en-US" b="1" dirty="0"/>
              <a:t>将浙大开除出官方镜像源列表</a:t>
            </a:r>
            <a:endParaRPr lang="en-US" altLang="zh-CN" b="1" dirty="0"/>
          </a:p>
          <a:p>
            <a:r>
              <a:rPr lang="zh-CN" altLang="en-US" b="1" dirty="0"/>
              <a:t>新镜像站</a:t>
            </a:r>
            <a:r>
              <a:rPr lang="zh-CN" altLang="en-US" b="1" dirty="0">
                <a:solidFill>
                  <a:srgbClr val="003F88"/>
                </a:solidFill>
              </a:rPr>
              <a:t>找不到挂靠</a:t>
            </a:r>
            <a:r>
              <a:rPr lang="zh-CN" altLang="en-US" b="1" dirty="0"/>
              <a:t>的单位</a:t>
            </a:r>
            <a:r>
              <a:rPr lang="en-US" altLang="zh-CN" b="1" dirty="0"/>
              <a:t>/</a:t>
            </a:r>
            <a:r>
              <a:rPr lang="zh-CN" altLang="en-US" b="1" dirty="0"/>
              <a:t>实验室</a:t>
            </a:r>
            <a:endParaRPr lang="en-US" altLang="zh-CN" b="1" dirty="0"/>
          </a:p>
          <a:p>
            <a:pPr lvl="1"/>
            <a:r>
              <a:rPr lang="zh-CN" altLang="en-US" b="1" dirty="0"/>
              <a:t>一些老师不清楚镜像站的意义</a:t>
            </a:r>
            <a:r>
              <a:rPr lang="en-US" altLang="zh-CN" b="1" dirty="0"/>
              <a:t>/</a:t>
            </a:r>
            <a:r>
              <a:rPr lang="zh-CN" altLang="en-US" b="1" dirty="0"/>
              <a:t>不了解我们的</a:t>
            </a:r>
            <a:r>
              <a:rPr lang="zh-CN" altLang="en-US" b="1" dirty="0">
                <a:solidFill>
                  <a:srgbClr val="003F88"/>
                </a:solidFill>
              </a:rPr>
              <a:t>业务能力</a:t>
            </a:r>
            <a:endParaRPr lang="en-US" altLang="zh-CN" b="1" dirty="0">
              <a:solidFill>
                <a:srgbClr val="003F88"/>
              </a:solidFill>
            </a:endParaRPr>
          </a:p>
          <a:p>
            <a:pPr lvl="1"/>
            <a:r>
              <a:rPr lang="zh-CN" altLang="en-US" b="1" dirty="0"/>
              <a:t>新镜像站资源消耗较大，不知道在哪里获得</a:t>
            </a:r>
            <a:r>
              <a:rPr lang="zh-CN" altLang="en-US" b="1" dirty="0">
                <a:solidFill>
                  <a:srgbClr val="003F88"/>
                </a:solidFill>
              </a:rPr>
              <a:t>硬件资源</a:t>
            </a:r>
          </a:p>
          <a:p>
            <a:r>
              <a:rPr lang="zh-CN" altLang="en-US" b="1" dirty="0">
                <a:solidFill>
                  <a:srgbClr val="003F88"/>
                </a:solidFill>
              </a:rPr>
              <a:t>没有</a:t>
            </a:r>
            <a:r>
              <a:rPr lang="zh-CN" altLang="en-US" b="1" dirty="0"/>
              <a:t>进行过</a:t>
            </a:r>
            <a:r>
              <a:rPr lang="zh-CN" altLang="en-US" b="1" dirty="0">
                <a:solidFill>
                  <a:srgbClr val="003F88"/>
                </a:solidFill>
              </a:rPr>
              <a:t>调研</a:t>
            </a:r>
            <a:r>
              <a:rPr lang="zh-CN" altLang="en-US" b="1" dirty="0"/>
              <a:t>，不清楚用户对我们的预期</a:t>
            </a:r>
            <a:r>
              <a:rPr lang="en-US" altLang="zh-CN" b="1" dirty="0"/>
              <a:t>/</a:t>
            </a:r>
            <a:r>
              <a:rPr lang="zh-CN" altLang="en-US" b="1" dirty="0"/>
              <a:t>需求</a:t>
            </a:r>
            <a:endParaRPr lang="en-US" altLang="zh-CN" b="1" dirty="0"/>
          </a:p>
        </p:txBody>
      </p:sp>
    </p:spTree>
    <p:extLst>
      <p:ext uri="{BB962C8B-B14F-4D97-AF65-F5344CB8AC3E}">
        <p14:creationId xmlns:p14="http://schemas.microsoft.com/office/powerpoint/2010/main" val="3027816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+mn-ea"/>
                <a:ea typeface="+mn-ea"/>
              </a:rPr>
              <a:t>从</a:t>
            </a:r>
            <a:r>
              <a:rPr lang="zh-CN" altLang="en-US" b="1" dirty="0">
                <a:solidFill>
                  <a:srgbClr val="003F88"/>
                </a:solidFill>
                <a:latin typeface="+mn-ea"/>
                <a:ea typeface="+mn-ea"/>
              </a:rPr>
              <a:t>了解我们的用户</a:t>
            </a:r>
            <a:r>
              <a:rPr lang="zh-CN" altLang="en-US" b="1" dirty="0">
                <a:latin typeface="+mn-ea"/>
                <a:ea typeface="+mn-ea"/>
              </a:rPr>
              <a:t>开始</a:t>
            </a:r>
            <a:endParaRPr lang="en-US" b="1" dirty="0">
              <a:solidFill>
                <a:srgbClr val="003F88"/>
              </a:solidFill>
              <a:latin typeface="+mn-ea"/>
              <a:ea typeface="+mn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7265C-0508-0B83-1A9A-8FC2BD8A9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b="1" dirty="0"/>
              <a:t>我们在浙大校内论坛发了一个</a:t>
            </a:r>
            <a:r>
              <a:rPr lang="zh-CN" altLang="en-US" b="1" dirty="0">
                <a:solidFill>
                  <a:srgbClr val="003F88"/>
                </a:solidFill>
              </a:rPr>
              <a:t>调查问卷</a:t>
            </a:r>
            <a:endParaRPr lang="en-US" altLang="zh-CN" b="1" dirty="0">
              <a:solidFill>
                <a:srgbClr val="003F88"/>
              </a:solidFill>
            </a:endParaRPr>
          </a:p>
          <a:p>
            <a:pPr lvl="1"/>
            <a:r>
              <a:rPr lang="zh-CN" altLang="en-US" b="1" dirty="0"/>
              <a:t>基于调查结果，我们撰写了</a:t>
            </a:r>
            <a:r>
              <a:rPr lang="zh-CN" altLang="en-US" b="1" dirty="0">
                <a:solidFill>
                  <a:srgbClr val="003F88"/>
                </a:solidFill>
              </a:rPr>
              <a:t>调查报告</a:t>
            </a:r>
            <a:r>
              <a:rPr lang="zh-CN" altLang="en-US" b="1" dirty="0"/>
              <a:t>和</a:t>
            </a:r>
            <a:r>
              <a:rPr lang="zh-CN" altLang="en-US" b="1" dirty="0">
                <a:solidFill>
                  <a:srgbClr val="003F88"/>
                </a:solidFill>
              </a:rPr>
              <a:t>请愿信</a:t>
            </a:r>
            <a:endParaRPr lang="en-US" altLang="zh-CN" b="1" dirty="0">
              <a:solidFill>
                <a:srgbClr val="003F88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AF2942-E7E9-D04C-7C75-0FF775B7A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2907563"/>
            <a:ext cx="6859555" cy="340433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88CC0B0-30FF-8DFB-E5A6-E21BB0AE6A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0496" y="1102859"/>
            <a:ext cx="3353304" cy="43572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726647-D1F5-7D1B-734F-07FEDB71E7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4106" y="1979505"/>
            <a:ext cx="3122436" cy="404357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744647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+mn-ea"/>
                <a:ea typeface="+mn-ea"/>
              </a:rPr>
              <a:t>调查结果</a:t>
            </a:r>
            <a:endParaRPr lang="en-US" b="1" dirty="0">
              <a:latin typeface="+mn-ea"/>
              <a:ea typeface="+mn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7265C-0508-0B83-1A9A-8FC2BD8A9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b="1" dirty="0"/>
              <a:t>帖子冲上了</a:t>
            </a:r>
            <a:r>
              <a:rPr lang="zh-CN" altLang="en-US" b="1" dirty="0">
                <a:solidFill>
                  <a:srgbClr val="003F88"/>
                </a:solidFill>
              </a:rPr>
              <a:t>校内论坛热搜</a:t>
            </a:r>
            <a:r>
              <a:rPr lang="zh-CN" altLang="en-US" b="1" dirty="0"/>
              <a:t>，浏览量超过</a:t>
            </a:r>
            <a:r>
              <a:rPr lang="en-US" altLang="zh-CN" b="1" dirty="0"/>
              <a:t>1</a:t>
            </a:r>
            <a:r>
              <a:rPr lang="zh-CN" altLang="en-US" b="1" dirty="0"/>
              <a:t>万</a:t>
            </a:r>
            <a:endParaRPr lang="en-US" altLang="zh-CN" b="1" dirty="0"/>
          </a:p>
          <a:p>
            <a:r>
              <a:rPr lang="zh-CN" altLang="en-US" b="1" dirty="0">
                <a:solidFill>
                  <a:srgbClr val="003F88"/>
                </a:solidFill>
              </a:rPr>
              <a:t>不到两天</a:t>
            </a:r>
            <a:r>
              <a:rPr lang="zh-CN" altLang="en-US" b="1" dirty="0"/>
              <a:t>，有</a:t>
            </a:r>
            <a:r>
              <a:rPr lang="en-US" altLang="zh-CN" b="1" dirty="0"/>
              <a:t>827</a:t>
            </a:r>
            <a:r>
              <a:rPr lang="zh-CN" altLang="en-US" b="1" dirty="0"/>
              <a:t>人填写问卷，其中 </a:t>
            </a:r>
            <a:r>
              <a:rPr lang="en-US" altLang="zh-CN" b="1" dirty="0">
                <a:solidFill>
                  <a:srgbClr val="B02025"/>
                </a:solidFill>
              </a:rPr>
              <a:t>98.67%</a:t>
            </a:r>
            <a:r>
              <a:rPr lang="en-US" altLang="zh-CN" b="1" dirty="0"/>
              <a:t> </a:t>
            </a:r>
            <a:r>
              <a:rPr lang="zh-CN" altLang="en-US" b="1" dirty="0">
                <a:solidFill>
                  <a:srgbClr val="B02025"/>
                </a:solidFill>
              </a:rPr>
              <a:t>支持重建</a:t>
            </a:r>
            <a:r>
              <a:rPr lang="zh-CN" altLang="en-US" b="1" dirty="0"/>
              <a:t>浙大镜像站</a:t>
            </a:r>
            <a:endParaRPr lang="en-US" altLang="zh-CN" b="1" dirty="0"/>
          </a:p>
          <a:p>
            <a:pPr lvl="1"/>
            <a:r>
              <a:rPr lang="zh-CN" altLang="en-US" b="1" dirty="0"/>
              <a:t>作为对比，</a:t>
            </a:r>
            <a:r>
              <a:rPr lang="en-US" altLang="zh-CN" b="1" dirty="0"/>
              <a:t>85.37% </a:t>
            </a:r>
            <a:r>
              <a:rPr lang="zh-CN" altLang="en-US" b="1" dirty="0"/>
              <a:t>的受访者希望在校内搭建 </a:t>
            </a:r>
            <a:r>
              <a:rPr lang="en-US" altLang="zh-CN" b="1" dirty="0"/>
              <a:t>Git </a:t>
            </a:r>
            <a:r>
              <a:rPr lang="zh-CN" altLang="en-US" b="1" dirty="0"/>
              <a:t>代码托管服务</a:t>
            </a:r>
            <a:endParaRPr lang="en-US" altLang="zh-CN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5D3961C-6173-0022-8B39-8224DC34AC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448"/>
          <a:stretch/>
        </p:blipFill>
        <p:spPr>
          <a:xfrm>
            <a:off x="908884" y="3349690"/>
            <a:ext cx="6932059" cy="123603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018CC12-0EC1-D6CB-1870-EC58DE93DF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518"/>
          <a:stretch/>
        </p:blipFill>
        <p:spPr>
          <a:xfrm>
            <a:off x="875524" y="3967708"/>
            <a:ext cx="10616180" cy="21158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AB4311D-B83B-C1DC-49E0-01F79B5FCE4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6647"/>
          <a:stretch/>
        </p:blipFill>
        <p:spPr>
          <a:xfrm>
            <a:off x="875524" y="4539964"/>
            <a:ext cx="7723038" cy="212033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6DE6C1E-5CAD-C3AA-049E-4FCD8BF26BF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249" t="32018" r="249" b="1354"/>
          <a:stretch/>
        </p:blipFill>
        <p:spPr>
          <a:xfrm>
            <a:off x="838201" y="5152799"/>
            <a:ext cx="6113106" cy="1195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6661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+mn-ea"/>
                <a:ea typeface="+mn-ea"/>
              </a:rPr>
              <a:t>前期行动</a:t>
            </a:r>
            <a:endParaRPr lang="en-US" b="1" dirty="0">
              <a:solidFill>
                <a:srgbClr val="003F88"/>
              </a:solidFill>
              <a:latin typeface="+mn-ea"/>
              <a:ea typeface="+mn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7265C-0508-0B83-1A9A-8FC2BD8A9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b="1" dirty="0"/>
              <a:t>从我们的用户群体获得信心后，我们进行了实质性的前期工作</a:t>
            </a:r>
            <a:endParaRPr lang="en-US" altLang="zh-CN" b="1" dirty="0"/>
          </a:p>
          <a:p>
            <a:r>
              <a:rPr lang="zh-CN" altLang="en-US" b="1" dirty="0"/>
              <a:t>从浙大图书馆成功</a:t>
            </a:r>
            <a:r>
              <a:rPr lang="zh-CN" altLang="en-US" b="1" dirty="0">
                <a:solidFill>
                  <a:srgbClr val="003F88"/>
                </a:solidFill>
              </a:rPr>
              <a:t>交接</a:t>
            </a:r>
            <a:r>
              <a:rPr lang="zh-CN" altLang="en-US" b="1" dirty="0"/>
              <a:t>了老镜像站服务器的</a:t>
            </a:r>
            <a:r>
              <a:rPr lang="zh-CN" altLang="en-US" b="1" dirty="0">
                <a:solidFill>
                  <a:srgbClr val="003F88"/>
                </a:solidFill>
              </a:rPr>
              <a:t>控制权</a:t>
            </a:r>
            <a:endParaRPr lang="en-US" altLang="zh-CN" b="1" dirty="0">
              <a:solidFill>
                <a:srgbClr val="003F88"/>
              </a:solidFill>
            </a:endParaRPr>
          </a:p>
          <a:p>
            <a:pPr lvl="1"/>
            <a:r>
              <a:rPr lang="zh-CN" altLang="en-US" b="1" dirty="0"/>
              <a:t>在信息中心的帮助下，把实体机迁移到虚拟机</a:t>
            </a:r>
            <a:endParaRPr lang="en-US" altLang="zh-CN" b="1" dirty="0"/>
          </a:p>
          <a:p>
            <a:r>
              <a:rPr lang="zh-CN" altLang="en-US" b="1" dirty="0"/>
              <a:t>浙大超算队的带队老师</a:t>
            </a:r>
            <a:r>
              <a:rPr lang="zh-CN" altLang="en-US" b="1" dirty="0">
                <a:solidFill>
                  <a:srgbClr val="003F88"/>
                </a:solidFill>
              </a:rPr>
              <a:t>陈建海老师</a:t>
            </a:r>
            <a:r>
              <a:rPr lang="zh-CN" altLang="en-US" b="1" dirty="0"/>
              <a:t>支持</a:t>
            </a:r>
            <a:r>
              <a:rPr lang="zh-CN" altLang="en-US" b="1" dirty="0">
                <a:solidFill>
                  <a:srgbClr val="003F88"/>
                </a:solidFill>
              </a:rPr>
              <a:t>超算队</a:t>
            </a:r>
            <a:r>
              <a:rPr lang="zh-CN" altLang="en-US" b="1" dirty="0"/>
              <a:t>接手相关工作</a:t>
            </a:r>
            <a:endParaRPr lang="en-US" altLang="zh-CN" b="1" dirty="0">
              <a:solidFill>
                <a:srgbClr val="003F88"/>
              </a:solidFill>
            </a:endParaRPr>
          </a:p>
          <a:p>
            <a:r>
              <a:rPr lang="zh-CN" altLang="en-US" b="1" dirty="0"/>
              <a:t>我们获得了浙大信息中心的硬件支持</a:t>
            </a:r>
            <a:endParaRPr lang="en-US" altLang="zh-CN" b="1" dirty="0"/>
          </a:p>
          <a:p>
            <a:pPr lvl="1"/>
            <a:r>
              <a:rPr lang="en-US" altLang="zh-CN" b="1" dirty="0">
                <a:solidFill>
                  <a:srgbClr val="003F88"/>
                </a:solidFill>
              </a:rPr>
              <a:t>700M</a:t>
            </a:r>
            <a:r>
              <a:rPr lang="en-US" altLang="zh-CN" b="1" dirty="0"/>
              <a:t> </a:t>
            </a:r>
            <a:r>
              <a:rPr lang="zh-CN" altLang="en-US" b="1" dirty="0">
                <a:solidFill>
                  <a:srgbClr val="003F88"/>
                </a:solidFill>
              </a:rPr>
              <a:t>出口带宽</a:t>
            </a:r>
            <a:r>
              <a:rPr lang="zh-CN" altLang="en-US" b="1" dirty="0"/>
              <a:t>，校内访问带宽不受限制</a:t>
            </a:r>
            <a:endParaRPr lang="en-US" altLang="zh-CN" b="1" dirty="0"/>
          </a:p>
          <a:p>
            <a:pPr lvl="1"/>
            <a:r>
              <a:rPr lang="en-US" altLang="zh-CN" b="1" dirty="0">
                <a:solidFill>
                  <a:srgbClr val="003F88"/>
                </a:solidFill>
              </a:rPr>
              <a:t>110T </a:t>
            </a:r>
            <a:r>
              <a:rPr lang="zh-CN" altLang="en-US" b="1" dirty="0">
                <a:solidFill>
                  <a:srgbClr val="003F88"/>
                </a:solidFill>
              </a:rPr>
              <a:t>存储空间</a:t>
            </a:r>
            <a:endParaRPr lang="en-US" altLang="zh-CN" b="1" dirty="0">
              <a:solidFill>
                <a:srgbClr val="003F88"/>
              </a:solidFill>
            </a:endParaRPr>
          </a:p>
          <a:p>
            <a:pPr lvl="1"/>
            <a:r>
              <a:rPr lang="zh-CN" altLang="en-US" b="1" dirty="0"/>
              <a:t>同期，信息中心也大力支持了 </a:t>
            </a:r>
            <a:r>
              <a:rPr lang="en-US" altLang="zh-CN" b="1" dirty="0"/>
              <a:t>ZJU git </a:t>
            </a:r>
            <a:r>
              <a:rPr lang="zh-CN" altLang="en-US" b="1" dirty="0"/>
              <a:t>等其他由学生管理的服务</a:t>
            </a:r>
            <a:endParaRPr lang="en-US" altLang="zh-CN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3E0BAD-118B-DC09-2D24-E25363AF23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246" y="5419692"/>
            <a:ext cx="5836645" cy="118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5673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+mn-ea"/>
                <a:ea typeface="+mn-ea"/>
              </a:rPr>
              <a:t>前期调研</a:t>
            </a:r>
            <a:endParaRPr lang="en-US" b="1" dirty="0">
              <a:solidFill>
                <a:srgbClr val="003F88"/>
              </a:solidFill>
              <a:latin typeface="+mn-ea"/>
              <a:ea typeface="+mn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7265C-0508-0B83-1A9A-8FC2BD8A9D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73823" cy="4351338"/>
          </a:xfrm>
        </p:spPr>
        <p:txBody>
          <a:bodyPr/>
          <a:lstStyle/>
          <a:p>
            <a:r>
              <a:rPr lang="zh-CN" altLang="en-US" b="1" dirty="0"/>
              <a:t>浙江大学在 </a:t>
            </a:r>
            <a:r>
              <a:rPr lang="en-US" altLang="zh-CN" b="1" dirty="0"/>
              <a:t>CERNET (v4) </a:t>
            </a:r>
            <a:r>
              <a:rPr lang="zh-CN" altLang="en-US" b="1" dirty="0"/>
              <a:t>里的位置并没有很大优势</a:t>
            </a:r>
            <a:r>
              <a:rPr lang="en-US" altLang="zh-CN" b="1" dirty="0"/>
              <a:t> </a:t>
            </a:r>
          </a:p>
          <a:p>
            <a:pPr lvl="1"/>
            <a:r>
              <a:rPr lang="zh-CN" altLang="en-US" b="1" dirty="0"/>
              <a:t>不过我们是 </a:t>
            </a:r>
            <a:r>
              <a:rPr lang="en-US" altLang="zh-CN" b="1" dirty="0"/>
              <a:t>v6 </a:t>
            </a:r>
            <a:r>
              <a:rPr lang="zh-CN" altLang="en-US" b="1" dirty="0"/>
              <a:t>的骨干节点之一</a:t>
            </a:r>
            <a:endParaRPr lang="en-US" altLang="zh-CN" b="1" dirty="0"/>
          </a:p>
          <a:p>
            <a:r>
              <a:rPr lang="zh-CN" altLang="en-US" b="1" dirty="0"/>
              <a:t>我们把</a:t>
            </a:r>
            <a:r>
              <a:rPr lang="zh-CN" altLang="en-US" b="1" dirty="0">
                <a:solidFill>
                  <a:srgbClr val="003F88"/>
                </a:solidFill>
              </a:rPr>
              <a:t>初期目标</a:t>
            </a:r>
            <a:r>
              <a:rPr lang="zh-CN" altLang="en-US" b="1" dirty="0"/>
              <a:t>定为主要服务校内师生，兼顾社会需求</a:t>
            </a:r>
            <a:endParaRPr lang="en-US" altLang="zh-CN" b="1" dirty="0"/>
          </a:p>
          <a:p>
            <a:r>
              <a:rPr lang="zh-CN" altLang="en-US" b="1" dirty="0"/>
              <a:t>尽管我们在 </a:t>
            </a:r>
            <a:r>
              <a:rPr lang="en-US" altLang="zh-CN" b="1" dirty="0"/>
              <a:t>IPv4 </a:t>
            </a:r>
            <a:r>
              <a:rPr lang="zh-CN" altLang="en-US" b="1" dirty="0"/>
              <a:t>教育网中不占绝对优势，但初期 </a:t>
            </a:r>
            <a:r>
              <a:rPr lang="en-US" altLang="zh-CN" b="1" dirty="0"/>
              <a:t>700M </a:t>
            </a:r>
            <a:r>
              <a:rPr lang="zh-CN" altLang="en-US" b="1" dirty="0"/>
              <a:t>的带宽依然足够满足社会需求</a:t>
            </a:r>
            <a:endParaRPr lang="en-US" altLang="zh-CN" b="1" dirty="0"/>
          </a:p>
          <a:p>
            <a:pPr lvl="1"/>
            <a:r>
              <a:rPr lang="zh-CN" altLang="en-US" b="1" dirty="0"/>
              <a:t>信息中心老师：你们先把 </a:t>
            </a:r>
            <a:r>
              <a:rPr lang="en-US" altLang="zh-CN" b="1" dirty="0"/>
              <a:t>700M </a:t>
            </a:r>
            <a:r>
              <a:rPr lang="zh-CN" altLang="en-US" b="1" dirty="0"/>
              <a:t>带宽吃满再说</a:t>
            </a:r>
            <a:endParaRPr lang="en-US" altLang="zh-CN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B240CB-ECA3-1F44-7C4B-A81E695669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023" y="1034817"/>
            <a:ext cx="5749381" cy="4351338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064629C-B672-EA52-E5E5-35F66CC4F9C9}"/>
              </a:ext>
            </a:extLst>
          </p:cNvPr>
          <p:cNvCxnSpPr>
            <a:cxnSpLocks/>
            <a:stCxn id="11" idx="0"/>
          </p:cNvCxnSpPr>
          <p:nvPr/>
        </p:nvCxnSpPr>
        <p:spPr>
          <a:xfrm flipV="1">
            <a:off x="9968262" y="4100052"/>
            <a:ext cx="532590" cy="1877551"/>
          </a:xfrm>
          <a:prstGeom prst="straightConnector1">
            <a:avLst/>
          </a:prstGeom>
          <a:ln w="57150">
            <a:solidFill>
              <a:srgbClr val="B0202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E9F1F653-CE73-DBB1-FEFB-F21179D02335}"/>
              </a:ext>
            </a:extLst>
          </p:cNvPr>
          <p:cNvSpPr txBox="1"/>
          <p:nvPr/>
        </p:nvSpPr>
        <p:spPr>
          <a:xfrm>
            <a:off x="8886713" y="5977603"/>
            <a:ext cx="21630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B02025"/>
                </a:solidFill>
              </a:rPr>
              <a:t>《</a:t>
            </a:r>
            <a:r>
              <a:rPr lang="zh-CN" altLang="en-US" sz="2800" b="1" dirty="0">
                <a:solidFill>
                  <a:srgbClr val="B02025"/>
                </a:solidFill>
              </a:rPr>
              <a:t>优势在我</a:t>
            </a:r>
            <a:r>
              <a:rPr lang="en-US" altLang="zh-CN" sz="2800" b="1" dirty="0">
                <a:solidFill>
                  <a:srgbClr val="B02025"/>
                </a:solidFill>
              </a:rPr>
              <a:t>》</a:t>
            </a:r>
            <a:endParaRPr lang="en-US" sz="2800" b="1" dirty="0">
              <a:solidFill>
                <a:srgbClr val="B0202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5397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+mn-ea"/>
                <a:ea typeface="+mn-ea"/>
              </a:rPr>
              <a:t>大纲</a:t>
            </a:r>
            <a:endParaRPr lang="en-US" b="1" dirty="0">
              <a:latin typeface="+mn-ea"/>
              <a:ea typeface="+mn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7265C-0508-0B83-1A9A-8FC2BD8A9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b="1" dirty="0"/>
              <a:t>背景与前期工作</a:t>
            </a:r>
            <a:endParaRPr lang="en-US" altLang="zh-CN" b="1" dirty="0"/>
          </a:p>
          <a:p>
            <a:r>
              <a:rPr lang="zh-CN" altLang="en-US" b="1" dirty="0">
                <a:solidFill>
                  <a:srgbClr val="B02025"/>
                </a:solidFill>
              </a:rPr>
              <a:t>架构演进</a:t>
            </a:r>
            <a:endParaRPr lang="en-US" altLang="zh-CN" b="1" dirty="0">
              <a:solidFill>
                <a:srgbClr val="B02025"/>
              </a:solidFill>
            </a:endParaRPr>
          </a:p>
          <a:p>
            <a:r>
              <a:rPr lang="zh-CN" altLang="en-US" b="1" dirty="0"/>
              <a:t>前端与设计</a:t>
            </a:r>
            <a:endParaRPr lang="en-US" altLang="zh-CN" b="1" dirty="0"/>
          </a:p>
          <a:p>
            <a:r>
              <a:rPr lang="zh-CN" altLang="en-US" b="1" dirty="0"/>
              <a:t>后端与运维</a:t>
            </a:r>
            <a:endParaRPr lang="en-US" altLang="zh-CN" b="1" dirty="0"/>
          </a:p>
          <a:p>
            <a:r>
              <a:rPr lang="zh-CN" altLang="en-US" b="1" dirty="0"/>
              <a:t>成果与反响</a:t>
            </a:r>
            <a:endParaRPr lang="en-US" altLang="zh-CN" b="1" dirty="0"/>
          </a:p>
          <a:p>
            <a:r>
              <a:rPr lang="zh-CN" altLang="en-US" b="1" dirty="0"/>
              <a:t>未来展望</a:t>
            </a:r>
            <a:endParaRPr lang="en-US" altLang="zh-CN" b="1" dirty="0"/>
          </a:p>
          <a:p>
            <a:r>
              <a:rPr lang="zh-CN" altLang="en-US" b="1" dirty="0"/>
              <a:t>结语</a:t>
            </a:r>
            <a:endParaRPr lang="en-US" altLang="zh-CN" b="1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B4E54BE5-FDA3-A3F3-0773-795919272B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95795" y="1576873"/>
            <a:ext cx="3704253" cy="37042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263716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+mn-ea"/>
                <a:ea typeface="+mn-ea"/>
              </a:rPr>
              <a:t>演进路线</a:t>
            </a:r>
            <a:endParaRPr lang="en-US" b="1" dirty="0">
              <a:solidFill>
                <a:srgbClr val="003F88"/>
              </a:solidFill>
              <a:latin typeface="+mn-ea"/>
              <a:ea typeface="+mn-ea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DAE7CCD-89F4-A37E-B650-BDB0982B30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8156" y="1631269"/>
            <a:ext cx="3833192" cy="237002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4CA155-4431-AEC0-3E6D-F25B1532AC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861180" cy="4351338"/>
          </a:xfrm>
        </p:spPr>
        <p:txBody>
          <a:bodyPr/>
          <a:lstStyle/>
          <a:p>
            <a:r>
              <a:rPr lang="zh-CN" altLang="en-US" b="1" dirty="0"/>
              <a:t>这是超算队</a:t>
            </a:r>
            <a:r>
              <a:rPr lang="zh-CN" altLang="en-US" b="1" dirty="0">
                <a:solidFill>
                  <a:srgbClr val="003F88"/>
                </a:solidFill>
              </a:rPr>
              <a:t>接手前</a:t>
            </a:r>
            <a:r>
              <a:rPr lang="zh-CN" altLang="en-US" b="1" dirty="0"/>
              <a:t>，镜像站的架构图</a:t>
            </a:r>
            <a:endParaRPr lang="en-US" altLang="zh-CN" b="1" dirty="0"/>
          </a:p>
          <a:p>
            <a:r>
              <a:rPr lang="zh-CN" altLang="en-US" b="1" dirty="0"/>
              <a:t>镜像的同步是依靠裸的 </a:t>
            </a:r>
            <a:r>
              <a:rPr lang="en-US" altLang="zh-CN" b="1" dirty="0" err="1">
                <a:solidFill>
                  <a:srgbClr val="003F88"/>
                </a:solidFill>
              </a:rPr>
              <a:t>cron</a:t>
            </a:r>
            <a:r>
              <a:rPr lang="en-US" altLang="zh-CN" b="1" dirty="0">
                <a:solidFill>
                  <a:srgbClr val="003F88"/>
                </a:solidFill>
              </a:rPr>
              <a:t> </a:t>
            </a:r>
            <a:r>
              <a:rPr lang="zh-CN" altLang="en-US" b="1" dirty="0">
                <a:solidFill>
                  <a:srgbClr val="003F88"/>
                </a:solidFill>
              </a:rPr>
              <a:t>脚本</a:t>
            </a:r>
            <a:r>
              <a:rPr lang="zh-CN" altLang="en-US" b="1" dirty="0"/>
              <a:t>完成的</a:t>
            </a:r>
            <a:endParaRPr lang="en-US" altLang="zh-CN" b="1" dirty="0"/>
          </a:p>
          <a:p>
            <a:r>
              <a:rPr lang="zh-CN" altLang="en-US" b="1" dirty="0"/>
              <a:t>没有后端服务，前端是纯静态页面</a:t>
            </a:r>
            <a:endParaRPr lang="en-US" altLang="zh-CN" b="1" dirty="0"/>
          </a:p>
          <a:p>
            <a:r>
              <a:rPr lang="zh-CN" altLang="en-US" b="1" dirty="0"/>
              <a:t>前端页面缺乏文档指引，只给用户提供了一个配置文件生成器</a:t>
            </a:r>
            <a:endParaRPr lang="en-US" altLang="zh-CN" b="1" dirty="0"/>
          </a:p>
        </p:txBody>
      </p:sp>
    </p:spTree>
    <p:extLst>
      <p:ext uri="{BB962C8B-B14F-4D97-AF65-F5344CB8AC3E}">
        <p14:creationId xmlns:p14="http://schemas.microsoft.com/office/powerpoint/2010/main" val="21749981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+mn-ea"/>
                <a:ea typeface="+mn-ea"/>
              </a:rPr>
              <a:t>新镜像站的一期建设</a:t>
            </a:r>
            <a:endParaRPr lang="en-US" b="1" dirty="0">
              <a:solidFill>
                <a:srgbClr val="003F88"/>
              </a:solidFill>
              <a:latin typeface="+mn-ea"/>
              <a:ea typeface="+mn-ea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DA115CB-D42C-37F6-D23D-1354A960D5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4538" y="1483569"/>
            <a:ext cx="4752451" cy="453529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603FA2-8133-5F3B-B21E-B25A9A1B86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805196" cy="4667250"/>
          </a:xfrm>
        </p:spPr>
        <p:txBody>
          <a:bodyPr>
            <a:normAutofit/>
          </a:bodyPr>
          <a:lstStyle/>
          <a:p>
            <a:r>
              <a:rPr lang="zh-CN" altLang="en-US" b="1" dirty="0"/>
              <a:t>超算队</a:t>
            </a:r>
            <a:r>
              <a:rPr lang="zh-CN" altLang="en-US" b="1" dirty="0">
                <a:solidFill>
                  <a:srgbClr val="003F88"/>
                </a:solidFill>
              </a:rPr>
              <a:t>接手后</a:t>
            </a:r>
            <a:r>
              <a:rPr lang="zh-CN" altLang="en-US" b="1" dirty="0"/>
              <a:t>，我们在</a:t>
            </a:r>
            <a:r>
              <a:rPr lang="zh-CN" altLang="en-US" b="1" dirty="0">
                <a:solidFill>
                  <a:srgbClr val="003F88"/>
                </a:solidFill>
              </a:rPr>
              <a:t>不破坏原有设施</a:t>
            </a:r>
            <a:r>
              <a:rPr lang="zh-CN" altLang="en-US" b="1" dirty="0"/>
              <a:t>的基础上，新增了若干能力</a:t>
            </a:r>
            <a:endParaRPr lang="en-US" altLang="zh-CN" b="1" dirty="0"/>
          </a:p>
          <a:p>
            <a:r>
              <a:rPr lang="zh-CN" altLang="en-US" b="1" dirty="0"/>
              <a:t>全新的</a:t>
            </a:r>
            <a:r>
              <a:rPr lang="zh-CN" altLang="en-US" b="1" dirty="0">
                <a:solidFill>
                  <a:srgbClr val="003F88"/>
                </a:solidFill>
              </a:rPr>
              <a:t>后端</a:t>
            </a:r>
            <a:r>
              <a:rPr lang="zh-CN" altLang="en-US" b="1" dirty="0"/>
              <a:t>：</a:t>
            </a:r>
            <a:endParaRPr lang="en-US" altLang="zh-CN" b="1" dirty="0"/>
          </a:p>
          <a:p>
            <a:pPr lvl="1"/>
            <a:r>
              <a:rPr lang="zh-CN" altLang="en-US" b="1" dirty="0"/>
              <a:t>在 </a:t>
            </a:r>
            <a:r>
              <a:rPr lang="en-US" altLang="zh-CN" b="1" dirty="0" err="1"/>
              <a:t>cron</a:t>
            </a:r>
            <a:r>
              <a:rPr lang="en-US" altLang="zh-CN" b="1" dirty="0"/>
              <a:t> job </a:t>
            </a:r>
            <a:r>
              <a:rPr lang="zh-CN" altLang="en-US" b="1" dirty="0"/>
              <a:t>里加 </a:t>
            </a:r>
            <a:r>
              <a:rPr lang="en-US" altLang="zh-CN" b="1" dirty="0"/>
              <a:t>hook</a:t>
            </a:r>
            <a:r>
              <a:rPr lang="zh-CN" altLang="en-US" b="1" dirty="0"/>
              <a:t>，后端由此感知同步任务的状态</a:t>
            </a:r>
            <a:endParaRPr lang="en-US" altLang="zh-CN" b="1" dirty="0"/>
          </a:p>
          <a:p>
            <a:pPr lvl="1"/>
            <a:r>
              <a:rPr lang="zh-CN" altLang="en-US" b="1" dirty="0"/>
              <a:t>暴露一个完全兼容 </a:t>
            </a:r>
            <a:r>
              <a:rPr lang="en-US" altLang="zh-CN" b="1" dirty="0" err="1"/>
              <a:t>mirrorz.json</a:t>
            </a:r>
            <a:r>
              <a:rPr lang="zh-CN" altLang="en-US" b="1" dirty="0"/>
              <a:t> 的 </a:t>
            </a:r>
            <a:r>
              <a:rPr lang="en-US" altLang="zh-CN" b="1" dirty="0"/>
              <a:t>API</a:t>
            </a:r>
          </a:p>
          <a:p>
            <a:r>
              <a:rPr lang="zh-CN" altLang="en-US" b="1" dirty="0"/>
              <a:t>全新的</a:t>
            </a:r>
            <a:r>
              <a:rPr lang="zh-CN" altLang="en-US" b="1" dirty="0">
                <a:solidFill>
                  <a:srgbClr val="003F88"/>
                </a:solidFill>
              </a:rPr>
              <a:t>前端</a:t>
            </a:r>
            <a:r>
              <a:rPr lang="zh-CN" altLang="en-US" b="1" dirty="0"/>
              <a:t>：</a:t>
            </a:r>
            <a:endParaRPr lang="en-US" altLang="zh-CN" b="1" dirty="0"/>
          </a:p>
          <a:p>
            <a:pPr lvl="1"/>
            <a:r>
              <a:rPr lang="zh-CN" altLang="en-US" b="1" dirty="0"/>
              <a:t>通过 </a:t>
            </a:r>
            <a:r>
              <a:rPr lang="en-US" altLang="zh-CN" b="1" dirty="0" err="1"/>
              <a:t>mirrorz.json</a:t>
            </a:r>
            <a:r>
              <a:rPr lang="en-US" altLang="zh-CN" b="1" dirty="0"/>
              <a:t> API </a:t>
            </a:r>
            <a:r>
              <a:rPr lang="zh-CN" altLang="en-US" b="1" dirty="0"/>
              <a:t>获取信息</a:t>
            </a:r>
            <a:endParaRPr lang="en-US" altLang="zh-CN" b="1" dirty="0"/>
          </a:p>
          <a:p>
            <a:pPr lvl="1"/>
            <a:r>
              <a:rPr lang="zh-CN" altLang="en-US" b="1" dirty="0"/>
              <a:t>全新的设计语言</a:t>
            </a:r>
            <a:endParaRPr lang="en-US" altLang="zh-CN" b="1" dirty="0"/>
          </a:p>
          <a:p>
            <a:pPr lvl="1"/>
            <a:r>
              <a:rPr lang="zh-CN" altLang="en-US" b="1" dirty="0"/>
              <a:t>为用户提供镜像使用文档</a:t>
            </a:r>
            <a:endParaRPr lang="en-US" altLang="zh-CN" b="1" dirty="0"/>
          </a:p>
        </p:txBody>
      </p:sp>
    </p:spTree>
    <p:extLst>
      <p:ext uri="{BB962C8B-B14F-4D97-AF65-F5344CB8AC3E}">
        <p14:creationId xmlns:p14="http://schemas.microsoft.com/office/powerpoint/2010/main" val="36634554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+mn-ea"/>
                <a:ea typeface="+mn-ea"/>
              </a:rPr>
              <a:t>新镜像站的二期建设</a:t>
            </a:r>
            <a:endParaRPr lang="en-US" b="1" dirty="0">
              <a:solidFill>
                <a:srgbClr val="003F88"/>
              </a:solidFill>
              <a:latin typeface="+mn-ea"/>
              <a:ea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3F2BF7-6684-6BA3-C0D9-12874EA466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5210" y="1268962"/>
            <a:ext cx="5428211" cy="549449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79D8C-98F4-9043-C797-B925420FA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5805196" cy="4855093"/>
          </a:xfrm>
        </p:spPr>
        <p:txBody>
          <a:bodyPr>
            <a:normAutofit/>
          </a:bodyPr>
          <a:lstStyle/>
          <a:p>
            <a:r>
              <a:rPr lang="zh-CN" altLang="en-US" b="1" dirty="0"/>
              <a:t>在一期稳定运行的背景下，我们将新镜像站的存储和同步</a:t>
            </a:r>
            <a:r>
              <a:rPr lang="zh-CN" altLang="en-US" b="1" dirty="0">
                <a:solidFill>
                  <a:srgbClr val="003F88"/>
                </a:solidFill>
              </a:rPr>
              <a:t>独立</a:t>
            </a:r>
            <a:r>
              <a:rPr lang="zh-CN" altLang="en-US" b="1" dirty="0"/>
              <a:t>出来</a:t>
            </a:r>
            <a:endParaRPr lang="en-US" altLang="zh-CN" b="1" dirty="0"/>
          </a:p>
          <a:p>
            <a:r>
              <a:rPr lang="zh-CN" altLang="en-US" b="1" dirty="0"/>
              <a:t>在后端区分 </a:t>
            </a:r>
            <a:r>
              <a:rPr lang="en-US" altLang="zh-CN" b="1" dirty="0">
                <a:solidFill>
                  <a:srgbClr val="003F88"/>
                </a:solidFill>
              </a:rPr>
              <a:t>Manager </a:t>
            </a:r>
            <a:r>
              <a:rPr lang="zh-CN" altLang="en-US" b="1" dirty="0"/>
              <a:t>和 </a:t>
            </a:r>
            <a:r>
              <a:rPr lang="en-US" altLang="zh-CN" b="1" dirty="0">
                <a:solidFill>
                  <a:srgbClr val="003F88"/>
                </a:solidFill>
              </a:rPr>
              <a:t>Worker</a:t>
            </a:r>
            <a:r>
              <a:rPr lang="zh-CN" altLang="en-US" b="1" dirty="0"/>
              <a:t>：</a:t>
            </a:r>
            <a:endParaRPr lang="en-US" altLang="zh-CN" b="1" dirty="0"/>
          </a:p>
          <a:p>
            <a:pPr lvl="1"/>
            <a:r>
              <a:rPr lang="en-US" altLang="zh-CN" b="1" dirty="0"/>
              <a:t>Manager </a:t>
            </a:r>
            <a:r>
              <a:rPr lang="zh-CN" altLang="en-US" b="1" dirty="0"/>
              <a:t>负责感知服务的同步状态，也可以给 </a:t>
            </a:r>
            <a:r>
              <a:rPr lang="en-US" altLang="zh-CN" b="1" dirty="0"/>
              <a:t>Worker </a:t>
            </a:r>
            <a:r>
              <a:rPr lang="zh-CN" altLang="en-US" b="1" dirty="0"/>
              <a:t>分配同步任务；全局只有一个 </a:t>
            </a:r>
            <a:r>
              <a:rPr lang="en-US" altLang="zh-CN" b="1" dirty="0"/>
              <a:t>Manager</a:t>
            </a:r>
          </a:p>
          <a:p>
            <a:pPr lvl="1"/>
            <a:r>
              <a:rPr lang="en-US" altLang="zh-CN" b="1" dirty="0"/>
              <a:t>Worker </a:t>
            </a:r>
            <a:r>
              <a:rPr lang="zh-CN" altLang="en-US" b="1" dirty="0"/>
              <a:t>负责拉起同步进程；如果分布式部署，每个存储节点至少有一个 </a:t>
            </a:r>
            <a:r>
              <a:rPr lang="en-US" altLang="zh-CN" b="1" dirty="0"/>
              <a:t>Worker</a:t>
            </a:r>
          </a:p>
          <a:p>
            <a:pPr lvl="1"/>
            <a:r>
              <a:rPr lang="zh-CN" altLang="en-US" b="1" dirty="0"/>
              <a:t>后端与前端的交互使用自定义的 </a:t>
            </a:r>
            <a:r>
              <a:rPr lang="en-US" altLang="zh-CN" b="1" dirty="0"/>
              <a:t>API</a:t>
            </a:r>
          </a:p>
          <a:p>
            <a:r>
              <a:rPr lang="zh-CN" altLang="en-US" b="1" dirty="0"/>
              <a:t>增加 </a:t>
            </a:r>
            <a:r>
              <a:rPr lang="en-US" altLang="zh-CN" b="1" dirty="0" err="1">
                <a:solidFill>
                  <a:srgbClr val="003F88"/>
                </a:solidFill>
              </a:rPr>
              <a:t>MirrorZ</a:t>
            </a:r>
            <a:r>
              <a:rPr lang="en-US" altLang="zh-CN" b="1" dirty="0">
                <a:solidFill>
                  <a:srgbClr val="003F88"/>
                </a:solidFill>
              </a:rPr>
              <a:t>-Shim</a:t>
            </a:r>
            <a:r>
              <a:rPr lang="en-US" altLang="zh-CN" b="1" dirty="0"/>
              <a:t> </a:t>
            </a:r>
            <a:r>
              <a:rPr lang="zh-CN" altLang="en-US" b="1" dirty="0"/>
              <a:t>服务</a:t>
            </a:r>
            <a:endParaRPr lang="en-US" altLang="zh-CN" b="1" dirty="0"/>
          </a:p>
          <a:p>
            <a:pPr lvl="1"/>
            <a:r>
              <a:rPr lang="zh-CN" altLang="en-US" b="1" dirty="0"/>
              <a:t>将内部 </a:t>
            </a:r>
            <a:r>
              <a:rPr lang="en-US" altLang="zh-CN" b="1" dirty="0"/>
              <a:t>API </a:t>
            </a:r>
            <a:r>
              <a:rPr lang="zh-CN" altLang="en-US" b="1" dirty="0"/>
              <a:t>转译成 </a:t>
            </a:r>
            <a:r>
              <a:rPr lang="en-US" altLang="zh-CN" b="1" dirty="0" err="1"/>
              <a:t>mirrorz.json</a:t>
            </a:r>
            <a:endParaRPr lang="en-US" altLang="zh-CN" b="1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47E03CE-3C15-CD8A-9567-D515116F3B88}"/>
              </a:ext>
            </a:extLst>
          </p:cNvPr>
          <p:cNvSpPr txBox="1">
            <a:spLocks/>
          </p:cNvSpPr>
          <p:nvPr/>
        </p:nvSpPr>
        <p:spPr>
          <a:xfrm>
            <a:off x="9912342" y="1254966"/>
            <a:ext cx="2102377" cy="2155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srgbClr val="B02025"/>
                </a:solidFill>
              </a:rPr>
              <a:t>注：与 </a:t>
            </a:r>
            <a:r>
              <a:rPr lang="en-US" altLang="zh-CN" sz="2400" b="1" dirty="0">
                <a:solidFill>
                  <a:srgbClr val="B02025"/>
                </a:solidFill>
              </a:rPr>
              <a:t>CI/CD</a:t>
            </a:r>
            <a:r>
              <a:rPr lang="zh-CN" altLang="en-US" sz="2400" b="1" dirty="0">
                <a:solidFill>
                  <a:srgbClr val="B02025"/>
                </a:solidFill>
              </a:rPr>
              <a:t>、监控与报警相关的设施没有在这里体现，这些将会在后面的章节提及</a:t>
            </a:r>
            <a:endParaRPr lang="en-US" altLang="zh-CN" sz="2400" b="1" dirty="0">
              <a:solidFill>
                <a:srgbClr val="B0202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1819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+mn-ea"/>
                <a:ea typeface="+mn-ea"/>
              </a:rPr>
              <a:t>最终架构与技术清单</a:t>
            </a:r>
            <a:endParaRPr lang="en-US" b="1" dirty="0">
              <a:solidFill>
                <a:srgbClr val="003F88"/>
              </a:solidFill>
              <a:latin typeface="+mn-ea"/>
              <a:ea typeface="+mn-e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FDAECC-3FED-3027-991A-B4FAEACB55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t="13394" r="-33"/>
          <a:stretch/>
        </p:blipFill>
        <p:spPr>
          <a:xfrm>
            <a:off x="4770502" y="1490934"/>
            <a:ext cx="7302910" cy="536706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D7FFE72-CD6F-5815-59D1-C24B0A1F4A96}"/>
              </a:ext>
            </a:extLst>
          </p:cNvPr>
          <p:cNvSpPr/>
          <p:nvPr/>
        </p:nvSpPr>
        <p:spPr>
          <a:xfrm>
            <a:off x="5346441" y="3097763"/>
            <a:ext cx="1642188" cy="410547"/>
          </a:xfrm>
          <a:prstGeom prst="rect">
            <a:avLst/>
          </a:prstGeom>
          <a:noFill/>
          <a:ln w="57150">
            <a:solidFill>
              <a:srgbClr val="B020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11E89-C58F-E457-78B0-D78405F8AEB1}"/>
              </a:ext>
            </a:extLst>
          </p:cNvPr>
          <p:cNvSpPr/>
          <p:nvPr/>
        </p:nvSpPr>
        <p:spPr>
          <a:xfrm>
            <a:off x="8997821" y="2015412"/>
            <a:ext cx="1097902" cy="378813"/>
          </a:xfrm>
          <a:prstGeom prst="rect">
            <a:avLst/>
          </a:prstGeom>
          <a:noFill/>
          <a:ln w="57150">
            <a:solidFill>
              <a:srgbClr val="B020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D685592-D00D-B5C6-4F30-DB5A3D41CD2E}"/>
              </a:ext>
            </a:extLst>
          </p:cNvPr>
          <p:cNvSpPr/>
          <p:nvPr/>
        </p:nvSpPr>
        <p:spPr>
          <a:xfrm>
            <a:off x="6167535" y="5872065"/>
            <a:ext cx="727788" cy="378813"/>
          </a:xfrm>
          <a:prstGeom prst="rect">
            <a:avLst/>
          </a:prstGeom>
          <a:noFill/>
          <a:ln w="57150">
            <a:solidFill>
              <a:srgbClr val="B020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7CF7FDE-A8AD-F5E9-76C6-9B0113243008}"/>
              </a:ext>
            </a:extLst>
          </p:cNvPr>
          <p:cNvSpPr/>
          <p:nvPr/>
        </p:nvSpPr>
        <p:spPr>
          <a:xfrm>
            <a:off x="5377944" y="2018522"/>
            <a:ext cx="1642188" cy="410547"/>
          </a:xfrm>
          <a:prstGeom prst="rect">
            <a:avLst/>
          </a:prstGeom>
          <a:noFill/>
          <a:ln w="57150">
            <a:solidFill>
              <a:srgbClr val="003F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07D3677-F428-8F3E-8D06-C85F67CDB3CE}"/>
              </a:ext>
            </a:extLst>
          </p:cNvPr>
          <p:cNvSpPr/>
          <p:nvPr/>
        </p:nvSpPr>
        <p:spPr>
          <a:xfrm>
            <a:off x="5461517" y="3667538"/>
            <a:ext cx="1135225" cy="378813"/>
          </a:xfrm>
          <a:prstGeom prst="rect">
            <a:avLst/>
          </a:prstGeom>
          <a:noFill/>
          <a:ln w="57150">
            <a:solidFill>
              <a:srgbClr val="B020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32F3B4-1813-7934-47C4-D38AC0A5CA98}"/>
              </a:ext>
            </a:extLst>
          </p:cNvPr>
          <p:cNvSpPr txBox="1"/>
          <p:nvPr/>
        </p:nvSpPr>
        <p:spPr>
          <a:xfrm>
            <a:off x="9277739" y="1490934"/>
            <a:ext cx="1035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B02025"/>
                </a:solidFill>
              </a:rPr>
              <a:t>C#</a:t>
            </a:r>
            <a:endParaRPr lang="en-US" sz="2400" b="1" dirty="0">
              <a:solidFill>
                <a:srgbClr val="B02025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573AC2D-7AF6-FF4E-4C7E-AB7A03310034}"/>
              </a:ext>
            </a:extLst>
          </p:cNvPr>
          <p:cNvSpPr txBox="1"/>
          <p:nvPr/>
        </p:nvSpPr>
        <p:spPr>
          <a:xfrm>
            <a:off x="6596741" y="3605311"/>
            <a:ext cx="14928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B02025"/>
                </a:solidFill>
              </a:rPr>
              <a:t>shell script</a:t>
            </a:r>
            <a:endParaRPr lang="en-US" sz="2400" b="1" dirty="0">
              <a:solidFill>
                <a:srgbClr val="B02025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19C5D3B-905A-69E7-860E-63CF43C9864A}"/>
              </a:ext>
            </a:extLst>
          </p:cNvPr>
          <p:cNvSpPr txBox="1"/>
          <p:nvPr/>
        </p:nvSpPr>
        <p:spPr>
          <a:xfrm>
            <a:off x="5648129" y="2604984"/>
            <a:ext cx="1492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err="1">
                <a:solidFill>
                  <a:srgbClr val="B02025"/>
                </a:solidFill>
              </a:rPr>
              <a:t>golang</a:t>
            </a:r>
            <a:endParaRPr lang="en-US" sz="2400" b="1" dirty="0">
              <a:solidFill>
                <a:srgbClr val="B02025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0E4EC24-C5BB-2F50-9098-C948F330E568}"/>
              </a:ext>
            </a:extLst>
          </p:cNvPr>
          <p:cNvSpPr txBox="1"/>
          <p:nvPr/>
        </p:nvSpPr>
        <p:spPr>
          <a:xfrm>
            <a:off x="6029129" y="5422933"/>
            <a:ext cx="1492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err="1">
                <a:solidFill>
                  <a:srgbClr val="B02025"/>
                </a:solidFill>
              </a:rPr>
              <a:t>golang</a:t>
            </a:r>
            <a:endParaRPr lang="en-US" sz="2400" b="1" dirty="0">
              <a:solidFill>
                <a:srgbClr val="B02025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283BA3D-C733-28DA-C23F-0FEAAD716736}"/>
              </a:ext>
            </a:extLst>
          </p:cNvPr>
          <p:cNvSpPr txBox="1"/>
          <p:nvPr/>
        </p:nvSpPr>
        <p:spPr>
          <a:xfrm>
            <a:off x="5479013" y="1551358"/>
            <a:ext cx="13770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003F88"/>
                </a:solidFill>
              </a:rPr>
              <a:t>node.js</a:t>
            </a:r>
            <a:endParaRPr lang="en-US" sz="2400" b="1" dirty="0">
              <a:solidFill>
                <a:srgbClr val="003F88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2CC53E-ECD7-0B82-0811-BEF5A512FB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288972" cy="4351338"/>
          </a:xfrm>
        </p:spPr>
        <p:txBody>
          <a:bodyPr/>
          <a:lstStyle/>
          <a:p>
            <a:r>
              <a:rPr lang="zh-CN" altLang="en-US" b="1" dirty="0"/>
              <a:t>前端：</a:t>
            </a:r>
            <a:endParaRPr lang="en-US" altLang="zh-CN" b="1" dirty="0"/>
          </a:p>
          <a:p>
            <a:pPr lvl="1"/>
            <a:r>
              <a:rPr lang="en-US" altLang="zh-CN" b="1" dirty="0"/>
              <a:t>TypeScript + React + Gatsby + MUI</a:t>
            </a:r>
          </a:p>
          <a:p>
            <a:r>
              <a:rPr lang="zh-CN" altLang="en-US" b="1" dirty="0"/>
              <a:t>后端：</a:t>
            </a:r>
            <a:endParaRPr lang="en-US" altLang="zh-CN" b="1" dirty="0"/>
          </a:p>
          <a:p>
            <a:pPr lvl="1"/>
            <a:r>
              <a:rPr lang="en-US" altLang="zh-CN" b="1" dirty="0"/>
              <a:t>Manager</a:t>
            </a:r>
            <a:r>
              <a:rPr lang="zh-CN" altLang="en-US" b="1" dirty="0"/>
              <a:t>：</a:t>
            </a:r>
            <a:r>
              <a:rPr lang="en-US" altLang="zh-CN" b="1" dirty="0"/>
              <a:t>C#</a:t>
            </a:r>
            <a:endParaRPr lang="en-US" altLang="zh-CN" b="1" dirty="0">
              <a:solidFill>
                <a:srgbClr val="B02025"/>
              </a:solidFill>
            </a:endParaRPr>
          </a:p>
          <a:p>
            <a:pPr lvl="1"/>
            <a:r>
              <a:rPr lang="en-US" altLang="zh-CN" b="1" dirty="0"/>
              <a:t>Worker &amp; Shim</a:t>
            </a:r>
            <a:r>
              <a:rPr lang="zh-CN" altLang="en-US" b="1" dirty="0"/>
              <a:t>：</a:t>
            </a:r>
            <a:r>
              <a:rPr lang="en-US" altLang="zh-CN" b="1" dirty="0"/>
              <a:t>Golang</a:t>
            </a:r>
          </a:p>
          <a:p>
            <a:r>
              <a:rPr lang="zh-CN" altLang="en-US" b="1" dirty="0"/>
              <a:t>监控：</a:t>
            </a:r>
            <a:endParaRPr lang="en-US" altLang="zh-CN" b="1" dirty="0"/>
          </a:p>
          <a:p>
            <a:pPr lvl="1"/>
            <a:r>
              <a:rPr lang="en-US" altLang="zh-CN" b="1" dirty="0"/>
              <a:t>Grafana </a:t>
            </a:r>
            <a:r>
              <a:rPr lang="zh-CN" altLang="en-US" b="1" dirty="0"/>
              <a:t>相关工具链</a:t>
            </a:r>
            <a:endParaRPr lang="en-US" altLang="zh-CN" b="1" dirty="0"/>
          </a:p>
        </p:txBody>
      </p:sp>
    </p:spTree>
    <p:extLst>
      <p:ext uri="{BB962C8B-B14F-4D97-AF65-F5344CB8AC3E}">
        <p14:creationId xmlns:p14="http://schemas.microsoft.com/office/powerpoint/2010/main" val="4248084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+mn-ea"/>
                <a:ea typeface="+mn-ea"/>
              </a:rPr>
              <a:t>引言</a:t>
            </a:r>
            <a:endParaRPr lang="en-US" b="1" dirty="0">
              <a:latin typeface="+mn-ea"/>
              <a:ea typeface="+mn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7265C-0508-0B83-1A9A-8FC2BD8A9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b="1" dirty="0"/>
              <a:t>浙江大学对校内镜像站有</a:t>
            </a:r>
            <a:r>
              <a:rPr lang="zh-CN" altLang="en-US" b="1" dirty="0">
                <a:solidFill>
                  <a:srgbClr val="003F88"/>
                </a:solidFill>
              </a:rPr>
              <a:t>存量需求</a:t>
            </a:r>
            <a:endParaRPr lang="en-US" altLang="zh-CN" b="1" dirty="0">
              <a:solidFill>
                <a:srgbClr val="003F88"/>
              </a:solidFill>
            </a:endParaRPr>
          </a:p>
          <a:p>
            <a:pPr lvl="1"/>
            <a:r>
              <a:rPr lang="zh-CN" altLang="en-US" b="1" dirty="0"/>
              <a:t>校内师生需要</a:t>
            </a:r>
            <a:r>
              <a:rPr lang="zh-CN" altLang="en-US" b="1" dirty="0">
                <a:solidFill>
                  <a:srgbClr val="003F88"/>
                </a:solidFill>
              </a:rPr>
              <a:t>便捷下载</a:t>
            </a:r>
            <a:r>
              <a:rPr lang="zh-CN" altLang="en-US" b="1" dirty="0"/>
              <a:t>软件包</a:t>
            </a:r>
            <a:endParaRPr lang="en-US" altLang="zh-CN" b="1" dirty="0"/>
          </a:p>
          <a:p>
            <a:pPr lvl="1"/>
            <a:r>
              <a:rPr lang="zh-CN" altLang="en-US" b="1" dirty="0"/>
              <a:t>一些实验室</a:t>
            </a:r>
            <a:r>
              <a:rPr lang="zh-CN" altLang="en-US" b="1" dirty="0">
                <a:solidFill>
                  <a:srgbClr val="003F88"/>
                </a:solidFill>
              </a:rPr>
              <a:t>无法连接公网</a:t>
            </a:r>
            <a:r>
              <a:rPr lang="zh-CN" altLang="en-US" b="1" dirty="0"/>
              <a:t>，必须依赖校内镜像设施</a:t>
            </a:r>
            <a:endParaRPr lang="en-US" altLang="zh-CN" b="1" dirty="0"/>
          </a:p>
          <a:p>
            <a:r>
              <a:rPr lang="zh-CN" altLang="en-US" b="1" dirty="0"/>
              <a:t>老镜像站面临诸多</a:t>
            </a:r>
            <a:r>
              <a:rPr lang="zh-CN" altLang="en-US" b="1" dirty="0">
                <a:solidFill>
                  <a:srgbClr val="003F88"/>
                </a:solidFill>
              </a:rPr>
              <a:t>问题</a:t>
            </a:r>
            <a:endParaRPr lang="en-US" altLang="zh-CN" b="1" dirty="0">
              <a:solidFill>
                <a:srgbClr val="003F88"/>
              </a:solidFill>
            </a:endParaRPr>
          </a:p>
          <a:p>
            <a:pPr lvl="1"/>
            <a:r>
              <a:rPr lang="zh-CN" altLang="en-US" b="1" dirty="0">
                <a:solidFill>
                  <a:srgbClr val="003F88"/>
                </a:solidFill>
              </a:rPr>
              <a:t>缺乏监控</a:t>
            </a:r>
            <a:r>
              <a:rPr lang="zh-CN" altLang="en-US" b="1" dirty="0"/>
              <a:t>方案</a:t>
            </a:r>
            <a:endParaRPr lang="en-US" altLang="zh-CN" b="1" dirty="0"/>
          </a:p>
          <a:p>
            <a:pPr lvl="1"/>
            <a:r>
              <a:rPr lang="zh-CN" altLang="en-US" b="1" dirty="0">
                <a:solidFill>
                  <a:srgbClr val="003F88"/>
                </a:solidFill>
              </a:rPr>
              <a:t>缺乏</a:t>
            </a:r>
            <a:r>
              <a:rPr lang="zh-CN" altLang="en-US" b="1" dirty="0"/>
              <a:t>帮助</a:t>
            </a:r>
            <a:r>
              <a:rPr lang="zh-CN" altLang="en-US" b="1" dirty="0">
                <a:solidFill>
                  <a:srgbClr val="003F88"/>
                </a:solidFill>
              </a:rPr>
              <a:t>文档</a:t>
            </a:r>
            <a:r>
              <a:rPr lang="zh-CN" altLang="en-US" b="1" dirty="0"/>
              <a:t>，前端功能较为基础</a:t>
            </a:r>
            <a:endParaRPr lang="en-US" altLang="zh-CN" b="1" dirty="0"/>
          </a:p>
          <a:p>
            <a:r>
              <a:rPr lang="zh-CN" altLang="en-US" b="1" dirty="0"/>
              <a:t>浙江大学镜像站在近两年经历了一次大的</a:t>
            </a:r>
            <a:r>
              <a:rPr lang="zh-CN" altLang="en-US" b="1" dirty="0">
                <a:solidFill>
                  <a:srgbClr val="003F88"/>
                </a:solidFill>
              </a:rPr>
              <a:t>重写</a:t>
            </a:r>
            <a:endParaRPr lang="en-US" altLang="zh-CN" b="1" dirty="0">
              <a:solidFill>
                <a:srgbClr val="003F88"/>
              </a:solidFill>
            </a:endParaRPr>
          </a:p>
          <a:p>
            <a:pPr lvl="1"/>
            <a:r>
              <a:rPr lang="zh-CN" altLang="en-US" b="1" dirty="0"/>
              <a:t>新前端对用户有更多帮助</a:t>
            </a:r>
            <a:endParaRPr lang="en-US" altLang="zh-CN" b="1" dirty="0"/>
          </a:p>
          <a:p>
            <a:pPr lvl="1"/>
            <a:r>
              <a:rPr lang="zh-CN" altLang="en-US" b="1" dirty="0"/>
              <a:t>新后端让服务变得更加可靠</a:t>
            </a:r>
            <a:endParaRPr lang="en-US" altLang="zh-CN" b="1" dirty="0"/>
          </a:p>
        </p:txBody>
      </p:sp>
    </p:spTree>
    <p:extLst>
      <p:ext uri="{BB962C8B-B14F-4D97-AF65-F5344CB8AC3E}">
        <p14:creationId xmlns:p14="http://schemas.microsoft.com/office/powerpoint/2010/main" val="28091471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+mn-ea"/>
                <a:ea typeface="+mn-ea"/>
              </a:rPr>
              <a:t>大纲</a:t>
            </a:r>
            <a:endParaRPr lang="en-US" b="1" dirty="0">
              <a:latin typeface="+mn-ea"/>
              <a:ea typeface="+mn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7265C-0508-0B83-1A9A-8FC2BD8A9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b="1" dirty="0"/>
              <a:t>背景与前期工作</a:t>
            </a:r>
            <a:endParaRPr lang="en-US" altLang="zh-CN" b="1" dirty="0"/>
          </a:p>
          <a:p>
            <a:r>
              <a:rPr lang="zh-CN" altLang="en-US" b="1" dirty="0"/>
              <a:t>架构演进</a:t>
            </a:r>
            <a:endParaRPr lang="en-US" altLang="zh-CN" b="1" dirty="0"/>
          </a:p>
          <a:p>
            <a:r>
              <a:rPr lang="zh-CN" altLang="en-US" b="1" dirty="0">
                <a:solidFill>
                  <a:srgbClr val="B02025"/>
                </a:solidFill>
              </a:rPr>
              <a:t>前端与设计</a:t>
            </a:r>
            <a:endParaRPr lang="en-US" altLang="zh-CN" b="1" dirty="0">
              <a:solidFill>
                <a:srgbClr val="B02025"/>
              </a:solidFill>
            </a:endParaRPr>
          </a:p>
          <a:p>
            <a:r>
              <a:rPr lang="zh-CN" altLang="en-US" b="1" dirty="0"/>
              <a:t>后端与运维</a:t>
            </a:r>
            <a:endParaRPr lang="en-US" altLang="zh-CN" b="1" dirty="0"/>
          </a:p>
          <a:p>
            <a:r>
              <a:rPr lang="zh-CN" altLang="en-US" b="1" dirty="0"/>
              <a:t>成果与反响</a:t>
            </a:r>
            <a:endParaRPr lang="en-US" altLang="zh-CN" b="1" dirty="0"/>
          </a:p>
          <a:p>
            <a:r>
              <a:rPr lang="zh-CN" altLang="en-US" b="1" dirty="0"/>
              <a:t>未来展望</a:t>
            </a:r>
            <a:endParaRPr lang="en-US" altLang="zh-CN" b="1" dirty="0"/>
          </a:p>
          <a:p>
            <a:r>
              <a:rPr lang="zh-CN" altLang="en-US" b="1" dirty="0"/>
              <a:t>结语</a:t>
            </a:r>
            <a:endParaRPr lang="en-US" altLang="zh-CN" b="1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74DD23E4-516F-1500-87DA-3428A5D74E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95795" y="1576873"/>
            <a:ext cx="3704253" cy="37042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721382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>
                <a:latin typeface="+mn-ea"/>
                <a:ea typeface="+mn-ea"/>
              </a:rPr>
              <a:t>VI (Visual Identity)</a:t>
            </a:r>
            <a:endParaRPr lang="en-US" b="1" dirty="0">
              <a:solidFill>
                <a:srgbClr val="003F88"/>
              </a:solidFill>
              <a:latin typeface="+mn-ea"/>
              <a:ea typeface="+mn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7265C-0508-0B83-1A9A-8FC2BD8A9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b="1" dirty="0"/>
              <a:t>既然我们是浙大的镜像站，我认为应该遵循浙大的官方</a:t>
            </a:r>
            <a:r>
              <a:rPr lang="en-US" altLang="zh-CN" b="1" dirty="0"/>
              <a:t>VI</a:t>
            </a:r>
            <a:r>
              <a:rPr lang="zh-CN" altLang="en-US" b="1" dirty="0"/>
              <a:t>规范</a:t>
            </a:r>
            <a:endParaRPr lang="en-US" altLang="zh-CN" b="1" dirty="0"/>
          </a:p>
          <a:p>
            <a:r>
              <a:rPr lang="zh-CN" altLang="en-US" b="1" dirty="0"/>
              <a:t>浙江大学公布了相关的 </a:t>
            </a:r>
            <a:r>
              <a:rPr lang="en-US" altLang="zh-CN" b="1" dirty="0"/>
              <a:t>Illustrator </a:t>
            </a:r>
            <a:r>
              <a:rPr lang="zh-CN" altLang="en-US" b="1" dirty="0"/>
              <a:t>文件，方便了我们获取物料</a:t>
            </a:r>
            <a:endParaRPr lang="en-US" altLang="zh-CN" b="1" dirty="0"/>
          </a:p>
          <a:p>
            <a:r>
              <a:rPr lang="zh-CN" altLang="en-US" b="1" dirty="0"/>
              <a:t>主体色要用</a:t>
            </a:r>
            <a:r>
              <a:rPr lang="zh-CN" altLang="en-US" b="1" dirty="0">
                <a:solidFill>
                  <a:srgbClr val="003F88"/>
                </a:solidFill>
              </a:rPr>
              <a:t>求是蓝</a:t>
            </a:r>
            <a:r>
              <a:rPr lang="zh-CN" altLang="en-US" b="1" dirty="0"/>
              <a:t>、</a:t>
            </a:r>
            <a:r>
              <a:rPr lang="zh-CN" altLang="en-US" b="1" dirty="0">
                <a:solidFill>
                  <a:srgbClr val="B02025"/>
                </a:solidFill>
              </a:rPr>
              <a:t>创新红</a:t>
            </a:r>
            <a:r>
              <a:rPr lang="zh-CN" altLang="en-US" b="1" dirty="0"/>
              <a:t>，这是学校规定的官方颜色</a:t>
            </a:r>
            <a:endParaRPr lang="en-US" altLang="zh-CN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9D5FC9-77ED-FC8E-9607-04D11F8D15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129" y="3554909"/>
            <a:ext cx="5223051" cy="2937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3174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>
                <a:latin typeface="+mn-ea"/>
                <a:ea typeface="+mn-ea"/>
              </a:rPr>
              <a:t>Figma </a:t>
            </a:r>
            <a:r>
              <a:rPr lang="zh-CN" altLang="en-US" b="1" dirty="0">
                <a:latin typeface="+mn-ea"/>
                <a:ea typeface="+mn-ea"/>
              </a:rPr>
              <a:t>原型</a:t>
            </a:r>
            <a:endParaRPr lang="en-US" b="1" dirty="0">
              <a:latin typeface="+mn-ea"/>
              <a:ea typeface="+mn-ea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0A85D9-CE2D-1B55-3290-FE1FE044EA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422202"/>
            <a:ext cx="7400731" cy="416291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0FD159-C34B-1798-E87A-DA9E52A725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zh-CN" altLang="en-US" b="1" dirty="0"/>
              <a:t>邀请社区中的朋友设计原型，前端基于此原型开发</a:t>
            </a:r>
            <a:endParaRPr lang="en-US" altLang="zh-CN" b="1" dirty="0"/>
          </a:p>
        </p:txBody>
      </p:sp>
    </p:spTree>
    <p:extLst>
      <p:ext uri="{BB962C8B-B14F-4D97-AF65-F5344CB8AC3E}">
        <p14:creationId xmlns:p14="http://schemas.microsoft.com/office/powerpoint/2010/main" val="15324324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+mn-ea"/>
                <a:ea typeface="+mn-ea"/>
              </a:rPr>
              <a:t>图标</a:t>
            </a:r>
            <a:endParaRPr lang="en-US" b="1" dirty="0">
              <a:latin typeface="+mn-ea"/>
              <a:ea typeface="+mn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7265C-0508-0B83-1A9A-8FC2BD8A9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b="1" dirty="0"/>
              <a:t>浙江大学的标志是</a:t>
            </a:r>
            <a:r>
              <a:rPr lang="zh-CN" altLang="en-US" b="1" dirty="0">
                <a:solidFill>
                  <a:srgbClr val="003F88"/>
                </a:solidFill>
              </a:rPr>
              <a:t>求是鹰</a:t>
            </a:r>
            <a:r>
              <a:rPr lang="zh-CN" altLang="en-US" b="1" dirty="0"/>
              <a:t>，我们以此为主题设计镜像站图标</a:t>
            </a:r>
            <a:endParaRPr lang="en-US" altLang="zh-CN" b="1" dirty="0"/>
          </a:p>
          <a:p>
            <a:r>
              <a:rPr lang="zh-CN" altLang="en-US" b="1" dirty="0"/>
              <a:t>英文字体选用了</a:t>
            </a:r>
            <a:r>
              <a:rPr lang="zh-CN" altLang="en-US" b="1" dirty="0">
                <a:solidFill>
                  <a:srgbClr val="003F88"/>
                </a:solidFill>
              </a:rPr>
              <a:t>比较圆润的无衬线字</a:t>
            </a:r>
            <a:endParaRPr lang="en-US" altLang="zh-CN" b="1" dirty="0">
              <a:solidFill>
                <a:srgbClr val="003F88"/>
              </a:solidFill>
            </a:endParaRPr>
          </a:p>
          <a:p>
            <a:r>
              <a:rPr lang="zh-CN" altLang="en-US" b="1" dirty="0"/>
              <a:t>图标</a:t>
            </a:r>
            <a:r>
              <a:rPr lang="zh-CN" altLang="en-US" b="1" dirty="0">
                <a:solidFill>
                  <a:srgbClr val="003F88"/>
                </a:solidFill>
              </a:rPr>
              <a:t>打磨了多个版本</a:t>
            </a:r>
            <a:r>
              <a:rPr lang="zh-CN" altLang="en-US" b="1" dirty="0"/>
              <a:t>，考虑到了</a:t>
            </a:r>
            <a:r>
              <a:rPr lang="zh-CN" altLang="en-US" b="1" dirty="0">
                <a:solidFill>
                  <a:srgbClr val="003F88"/>
                </a:solidFill>
              </a:rPr>
              <a:t>表现力</a:t>
            </a:r>
            <a:r>
              <a:rPr lang="zh-CN" altLang="en-US" b="1" dirty="0"/>
              <a:t>、</a:t>
            </a:r>
            <a:r>
              <a:rPr lang="zh-CN" altLang="en-US" b="1" dirty="0">
                <a:solidFill>
                  <a:srgbClr val="003F88"/>
                </a:solidFill>
              </a:rPr>
              <a:t>暗色环境展示</a:t>
            </a:r>
            <a:r>
              <a:rPr lang="zh-CN" altLang="en-US" b="1" dirty="0"/>
              <a:t>等等</a:t>
            </a:r>
            <a:endParaRPr lang="en-US" altLang="zh-CN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5A03EE-A246-0C5E-2F11-85BB22E498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864" y="3601616"/>
            <a:ext cx="4085325" cy="29987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2EC445A-AE4A-F54D-C446-4F883C886F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189" y="3590846"/>
            <a:ext cx="3174285" cy="299872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BCDB859-E063-E5D7-3DC8-2D67294A46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3590846"/>
            <a:ext cx="2910664" cy="287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5744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>
                <a:latin typeface="+mn-ea"/>
                <a:ea typeface="+mn-ea"/>
              </a:rPr>
              <a:t>Walkthrough</a:t>
            </a:r>
            <a:endParaRPr lang="en-US" b="1" dirty="0">
              <a:latin typeface="+mn-ea"/>
              <a:ea typeface="+mn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7265C-0508-0B83-1A9A-8FC2BD8A9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b="1" dirty="0"/>
              <a:t>浙大镜像站的前端与其他镜像站有很大差异</a:t>
            </a:r>
            <a:endParaRPr lang="en-US" altLang="zh-CN" b="1" dirty="0"/>
          </a:p>
          <a:p>
            <a:pPr lvl="1"/>
            <a:r>
              <a:rPr lang="zh-CN" altLang="en-US" b="1" dirty="0"/>
              <a:t>下面简要介绍一下我们的页面设计思路</a:t>
            </a:r>
            <a:endParaRPr lang="en-US" altLang="zh-CN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BA6B70-C67A-0781-5097-7AED8A25A2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067" y="2773923"/>
            <a:ext cx="6980902" cy="3926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7909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+mn-ea"/>
                <a:ea typeface="+mn-ea"/>
              </a:rPr>
              <a:t>标题部分</a:t>
            </a:r>
            <a:endParaRPr lang="en-US" b="1" dirty="0">
              <a:latin typeface="+mn-ea"/>
              <a:ea typeface="+mn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7265C-0508-0B83-1A9A-8FC2BD8A9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b="1" dirty="0"/>
              <a:t>显示用户是否处于</a:t>
            </a:r>
            <a:r>
              <a:rPr lang="zh-CN" altLang="en-US" b="1" dirty="0">
                <a:solidFill>
                  <a:srgbClr val="003F88"/>
                </a:solidFill>
              </a:rPr>
              <a:t>校内网络</a:t>
            </a:r>
            <a:endParaRPr lang="en-US" altLang="zh-CN" b="1" dirty="0">
              <a:solidFill>
                <a:srgbClr val="003F88"/>
              </a:solidFill>
            </a:endParaRPr>
          </a:p>
          <a:p>
            <a:r>
              <a:rPr lang="zh-CN" altLang="en-US" b="1" dirty="0"/>
              <a:t>支持</a:t>
            </a:r>
            <a:r>
              <a:rPr lang="zh-CN" altLang="en-US" b="1" dirty="0">
                <a:solidFill>
                  <a:srgbClr val="003F88"/>
                </a:solidFill>
              </a:rPr>
              <a:t>用户自定义</a:t>
            </a:r>
            <a:r>
              <a:rPr lang="zh-CN" altLang="en-US" b="1" dirty="0"/>
              <a:t>：</a:t>
            </a:r>
            <a:endParaRPr lang="en-US" altLang="zh-CN" b="1" dirty="0"/>
          </a:p>
          <a:p>
            <a:pPr lvl="1"/>
            <a:r>
              <a:rPr lang="zh-CN" altLang="en-US" b="1" dirty="0"/>
              <a:t>亮色</a:t>
            </a:r>
            <a:r>
              <a:rPr lang="en-US" altLang="zh-CN" b="1" dirty="0"/>
              <a:t>/</a:t>
            </a:r>
            <a:r>
              <a:rPr lang="zh-CN" altLang="en-US" b="1" dirty="0"/>
              <a:t>暗色模式</a:t>
            </a:r>
            <a:endParaRPr lang="en-US" altLang="zh-CN" b="1" dirty="0"/>
          </a:p>
          <a:p>
            <a:pPr lvl="1"/>
            <a:r>
              <a:rPr lang="zh-CN" altLang="en-US" b="1" dirty="0"/>
              <a:t>中文</a:t>
            </a:r>
            <a:r>
              <a:rPr lang="en-US" altLang="zh-CN" b="1" dirty="0"/>
              <a:t>/</a:t>
            </a:r>
            <a:r>
              <a:rPr lang="zh-CN" altLang="en-US" b="1" dirty="0"/>
              <a:t>英文模式</a:t>
            </a:r>
            <a:endParaRPr lang="en-US" altLang="zh-CN" b="1" dirty="0"/>
          </a:p>
          <a:p>
            <a:pPr lvl="1"/>
            <a:r>
              <a:rPr lang="zh-CN" altLang="en-US" b="1" dirty="0"/>
              <a:t>所有镜像名默认使用</a:t>
            </a:r>
            <a:r>
              <a:rPr lang="zh-CN" altLang="en-US" b="1" dirty="0">
                <a:solidFill>
                  <a:srgbClr val="003F88"/>
                </a:solidFill>
              </a:rPr>
              <a:t>较为自然的语言描述</a:t>
            </a:r>
            <a:r>
              <a:rPr lang="zh-CN" altLang="en-US" b="1" dirty="0"/>
              <a:t>，如 </a:t>
            </a:r>
            <a:r>
              <a:rPr lang="en-US" altLang="zh-CN" b="1" dirty="0" err="1">
                <a:solidFill>
                  <a:srgbClr val="003F88"/>
                </a:solidFill>
              </a:rPr>
              <a:t>debian</a:t>
            </a:r>
            <a:r>
              <a:rPr lang="en-US" altLang="zh-CN" b="1" dirty="0">
                <a:solidFill>
                  <a:srgbClr val="003F88"/>
                </a:solidFill>
              </a:rPr>
              <a:t>-security</a:t>
            </a:r>
            <a:r>
              <a:rPr lang="en-US" altLang="zh-CN" b="1" dirty="0"/>
              <a:t> </a:t>
            </a:r>
            <a:r>
              <a:rPr lang="zh-CN" altLang="en-US" b="1" dirty="0"/>
              <a:t>会显示为 </a:t>
            </a:r>
            <a:r>
              <a:rPr lang="en-US" altLang="zh-CN" b="1" dirty="0">
                <a:solidFill>
                  <a:srgbClr val="003F88"/>
                </a:solidFill>
              </a:rPr>
              <a:t>Debian </a:t>
            </a:r>
            <a:r>
              <a:rPr lang="zh-CN" altLang="en-US" b="1" dirty="0">
                <a:solidFill>
                  <a:srgbClr val="003F88"/>
                </a:solidFill>
              </a:rPr>
              <a:t>安全更新</a:t>
            </a:r>
            <a:r>
              <a:rPr lang="zh-CN" altLang="en-US" b="1" dirty="0"/>
              <a:t>；用户可以自行选择是否开启这一功能</a:t>
            </a:r>
            <a:endParaRPr lang="en-US" altLang="zh-CN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76F601-1A8E-B176-6561-2B908E732D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417" b="61995"/>
          <a:stretch/>
        </p:blipFill>
        <p:spPr>
          <a:xfrm>
            <a:off x="838199" y="4665306"/>
            <a:ext cx="10664725" cy="125633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8B0DD1F-DA66-2D0E-73F5-D8B36EA1D977}"/>
              </a:ext>
            </a:extLst>
          </p:cNvPr>
          <p:cNvSpPr txBox="1">
            <a:spLocks/>
          </p:cNvSpPr>
          <p:nvPr/>
        </p:nvSpPr>
        <p:spPr>
          <a:xfrm>
            <a:off x="7398591" y="5472520"/>
            <a:ext cx="4104333" cy="5767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CN" altLang="en-US" b="1" dirty="0">
                <a:solidFill>
                  <a:srgbClr val="B02025"/>
                </a:solidFill>
              </a:rPr>
              <a:t>更改语言、亮暗色模式等</a:t>
            </a:r>
            <a:endParaRPr lang="en-US" altLang="zh-CN" b="1" dirty="0">
              <a:solidFill>
                <a:srgbClr val="B02025"/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D3327C9-50F9-EE43-DE1C-22F2F6F0EAD0}"/>
              </a:ext>
            </a:extLst>
          </p:cNvPr>
          <p:cNvSpPr txBox="1">
            <a:spLocks/>
          </p:cNvSpPr>
          <p:nvPr/>
        </p:nvSpPr>
        <p:spPr>
          <a:xfrm>
            <a:off x="3353731" y="5659853"/>
            <a:ext cx="1843422" cy="5767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CN" altLang="en-US" b="1" dirty="0">
                <a:solidFill>
                  <a:srgbClr val="B02025"/>
                </a:solidFill>
              </a:rPr>
              <a:t>网络环境</a:t>
            </a:r>
            <a:endParaRPr lang="en-US" altLang="zh-CN" b="1" dirty="0">
              <a:solidFill>
                <a:srgbClr val="B0202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5832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+mn-ea"/>
                <a:ea typeface="+mn-ea"/>
              </a:rPr>
              <a:t>常用镜像</a:t>
            </a:r>
            <a:endParaRPr lang="en-US" b="1" dirty="0">
              <a:latin typeface="+mn-ea"/>
              <a:ea typeface="+mn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7265C-0508-0B83-1A9A-8FC2BD8A9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b="1" dirty="0"/>
              <a:t>顶部放置</a:t>
            </a:r>
            <a:r>
              <a:rPr lang="zh-CN" altLang="en-US" b="1" dirty="0">
                <a:solidFill>
                  <a:srgbClr val="003F88"/>
                </a:solidFill>
              </a:rPr>
              <a:t>六个常用镜像</a:t>
            </a:r>
            <a:r>
              <a:rPr lang="zh-CN" altLang="en-US" b="1" dirty="0"/>
              <a:t>，它们日常需求最大</a:t>
            </a:r>
            <a:endParaRPr lang="en-US" altLang="zh-CN" b="1" dirty="0"/>
          </a:p>
          <a:p>
            <a:pPr lvl="1"/>
            <a:r>
              <a:rPr lang="zh-CN" altLang="en-US" b="1" dirty="0"/>
              <a:t>不仅方便有经验的用户找到常用资源，也方便新手顺着熟悉的图标自行探索</a:t>
            </a:r>
            <a:endParaRPr lang="en-US" altLang="zh-CN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76F601-1A8E-B176-6561-2B908E732D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1" y="3287101"/>
            <a:ext cx="9425472" cy="2889861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BEB002A-F50D-D8CB-BCB9-84AD888339FC}"/>
              </a:ext>
            </a:extLst>
          </p:cNvPr>
          <p:cNvSpPr txBox="1">
            <a:spLocks/>
          </p:cNvSpPr>
          <p:nvPr/>
        </p:nvSpPr>
        <p:spPr>
          <a:xfrm>
            <a:off x="4907487" y="4655975"/>
            <a:ext cx="924146" cy="4908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CN" altLang="en-US" b="1" dirty="0">
                <a:solidFill>
                  <a:srgbClr val="B02025"/>
                </a:solidFill>
              </a:rPr>
              <a:t>图标</a:t>
            </a:r>
            <a:endParaRPr lang="en-US" altLang="zh-CN" b="1" dirty="0">
              <a:solidFill>
                <a:srgbClr val="B02025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BE901B6-167D-9258-3653-5A852B9504D2}"/>
              </a:ext>
            </a:extLst>
          </p:cNvPr>
          <p:cNvSpPr txBox="1">
            <a:spLocks/>
          </p:cNvSpPr>
          <p:nvPr/>
        </p:nvSpPr>
        <p:spPr>
          <a:xfrm>
            <a:off x="3731829" y="5782131"/>
            <a:ext cx="3135501" cy="7896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CN" altLang="en-US" b="1" dirty="0">
                <a:solidFill>
                  <a:srgbClr val="B02025"/>
                </a:solidFill>
              </a:rPr>
              <a:t>镜像名和描述信息</a:t>
            </a:r>
            <a:endParaRPr lang="en-US" altLang="zh-CN" b="1" dirty="0">
              <a:solidFill>
                <a:srgbClr val="B0202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9337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+mn-ea"/>
                <a:ea typeface="+mn-ea"/>
              </a:rPr>
              <a:t>卡片化设计</a:t>
            </a:r>
            <a:endParaRPr lang="en-US" b="1" dirty="0">
              <a:latin typeface="+mn-ea"/>
              <a:ea typeface="+mn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7265C-0508-0B83-1A9A-8FC2BD8A9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b="1" dirty="0"/>
              <a:t>每个卡片上有</a:t>
            </a:r>
            <a:r>
              <a:rPr lang="zh-CN" altLang="en-US" b="1" dirty="0">
                <a:solidFill>
                  <a:srgbClr val="003F88"/>
                </a:solidFill>
              </a:rPr>
              <a:t>镜像名称</a:t>
            </a:r>
            <a:r>
              <a:rPr lang="zh-CN" altLang="en-US" b="1" dirty="0"/>
              <a:t>、</a:t>
            </a:r>
            <a:r>
              <a:rPr lang="zh-CN" altLang="en-US" b="1" dirty="0">
                <a:solidFill>
                  <a:srgbClr val="003F88"/>
                </a:solidFill>
              </a:rPr>
              <a:t>镜像简介</a:t>
            </a:r>
            <a:r>
              <a:rPr lang="zh-CN" altLang="en-US" b="1" dirty="0"/>
              <a:t>、</a:t>
            </a:r>
            <a:r>
              <a:rPr lang="zh-CN" altLang="en-US" b="1" dirty="0">
                <a:solidFill>
                  <a:srgbClr val="003F88"/>
                </a:solidFill>
              </a:rPr>
              <a:t>镜像同步状态</a:t>
            </a:r>
            <a:r>
              <a:rPr lang="zh-CN" altLang="en-US" b="1" dirty="0"/>
              <a:t>和</a:t>
            </a:r>
            <a:r>
              <a:rPr lang="zh-CN" altLang="en-US" b="1" dirty="0">
                <a:solidFill>
                  <a:srgbClr val="003F88"/>
                </a:solidFill>
              </a:rPr>
              <a:t>官方认证状态</a:t>
            </a:r>
            <a:endParaRPr lang="en-US" altLang="zh-CN" b="1" dirty="0">
              <a:solidFill>
                <a:srgbClr val="003F88"/>
              </a:solidFill>
            </a:endParaRPr>
          </a:p>
          <a:p>
            <a:pPr lvl="1"/>
            <a:r>
              <a:rPr lang="zh-CN" altLang="en-US" b="1" dirty="0"/>
              <a:t>镜像描述有助于用户的理解</a:t>
            </a:r>
            <a:endParaRPr lang="en-US" altLang="zh-CN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0F83171-93F8-FD95-74D3-FFF1F630F5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3067760"/>
            <a:ext cx="10039739" cy="3273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0697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4DA63E9-66ED-4125-C360-51DA04EE54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276A9CE-C372-1A58-F337-FEB3825550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21566" y="953267"/>
            <a:ext cx="2031124" cy="549713"/>
          </a:xfrm>
        </p:spPr>
        <p:txBody>
          <a:bodyPr/>
          <a:lstStyle/>
          <a:p>
            <a:pPr marL="0" indent="0" algn="ctr">
              <a:buNone/>
            </a:pPr>
            <a:r>
              <a:rPr lang="zh-CN" altLang="en-US" b="1" dirty="0">
                <a:solidFill>
                  <a:srgbClr val="B02025"/>
                </a:solidFill>
              </a:rPr>
              <a:t>提升辨识度</a:t>
            </a:r>
            <a:endParaRPr lang="en-US" altLang="zh-CN" b="1" dirty="0">
              <a:solidFill>
                <a:srgbClr val="B02025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BBA5B7E-4371-166E-F22B-9B333FB6E68A}"/>
              </a:ext>
            </a:extLst>
          </p:cNvPr>
          <p:cNvSpPr txBox="1">
            <a:spLocks/>
          </p:cNvSpPr>
          <p:nvPr/>
        </p:nvSpPr>
        <p:spPr>
          <a:xfrm>
            <a:off x="2140169" y="879694"/>
            <a:ext cx="4575941" cy="5497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zh-CN" altLang="en-US" b="1" dirty="0">
                <a:solidFill>
                  <a:srgbClr val="B02025"/>
                </a:solidFill>
              </a:rPr>
              <a:t>镜像名、同步状态、同步时间</a:t>
            </a:r>
            <a:endParaRPr lang="en-US" altLang="zh-CN" b="1" dirty="0">
              <a:solidFill>
                <a:srgbClr val="B02025"/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A8466C7-0B77-1D00-7B87-03BF91A61BA2}"/>
              </a:ext>
            </a:extLst>
          </p:cNvPr>
          <p:cNvSpPr txBox="1">
            <a:spLocks/>
          </p:cNvSpPr>
          <p:nvPr/>
        </p:nvSpPr>
        <p:spPr>
          <a:xfrm>
            <a:off x="1252045" y="1759388"/>
            <a:ext cx="1638300" cy="549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zh-CN" altLang="en-US" b="1" dirty="0">
                <a:solidFill>
                  <a:srgbClr val="B02025"/>
                </a:solidFill>
              </a:rPr>
              <a:t>最新</a:t>
            </a:r>
            <a:r>
              <a:rPr lang="en-US" altLang="zh-CN" b="1" dirty="0">
                <a:solidFill>
                  <a:srgbClr val="B02025"/>
                </a:solidFill>
              </a:rPr>
              <a:t>ISO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47CFE51-0E57-6C3C-74A4-B53608136C12}"/>
              </a:ext>
            </a:extLst>
          </p:cNvPr>
          <p:cNvSpPr txBox="1">
            <a:spLocks/>
          </p:cNvSpPr>
          <p:nvPr/>
        </p:nvSpPr>
        <p:spPr>
          <a:xfrm>
            <a:off x="1445829" y="3630776"/>
            <a:ext cx="2400956" cy="549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zh-CN" altLang="en-US" b="1" dirty="0">
                <a:solidFill>
                  <a:srgbClr val="B02025"/>
                </a:solidFill>
              </a:rPr>
              <a:t>文件列表入口</a:t>
            </a:r>
            <a:endParaRPr lang="en-US" altLang="zh-CN" b="1" dirty="0">
              <a:solidFill>
                <a:srgbClr val="B02025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562C301-6644-3067-278F-C8E659F66273}"/>
              </a:ext>
            </a:extLst>
          </p:cNvPr>
          <p:cNvSpPr txBox="1">
            <a:spLocks/>
          </p:cNvSpPr>
          <p:nvPr/>
        </p:nvSpPr>
        <p:spPr>
          <a:xfrm>
            <a:off x="9904687" y="4503135"/>
            <a:ext cx="1648810" cy="549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zh-CN" altLang="en-US" b="1" dirty="0">
                <a:solidFill>
                  <a:srgbClr val="B02025"/>
                </a:solidFill>
              </a:rPr>
              <a:t>帮助文档</a:t>
            </a:r>
            <a:endParaRPr lang="en-US" altLang="zh-CN" b="1" dirty="0">
              <a:solidFill>
                <a:srgbClr val="B02025"/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28CF521-9F24-097D-4318-AAA40C6C8B20}"/>
              </a:ext>
            </a:extLst>
          </p:cNvPr>
          <p:cNvSpPr txBox="1">
            <a:spLocks/>
          </p:cNvSpPr>
          <p:nvPr/>
        </p:nvSpPr>
        <p:spPr>
          <a:xfrm>
            <a:off x="1582464" y="81456"/>
            <a:ext cx="9722068" cy="1421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CN" altLang="en-US" sz="4000" b="1" dirty="0">
                <a:solidFill>
                  <a:srgbClr val="B02025"/>
                </a:solidFill>
              </a:rPr>
              <a:t>信息聚合，一站式解决用户需求</a:t>
            </a:r>
            <a:endParaRPr lang="en-US" altLang="zh-CN" sz="4000" b="1" dirty="0">
              <a:solidFill>
                <a:srgbClr val="B0202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9101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+mn-ea"/>
                <a:ea typeface="+mn-ea"/>
              </a:rPr>
              <a:t>罗马不是一天建成的</a:t>
            </a:r>
            <a:r>
              <a:rPr lang="en-US" altLang="zh-CN" b="1" dirty="0">
                <a:latin typeface="+mn-ea"/>
                <a:ea typeface="+mn-ea"/>
              </a:rPr>
              <a:t>...</a:t>
            </a:r>
            <a:endParaRPr lang="en-US" b="1" dirty="0">
              <a:solidFill>
                <a:srgbClr val="003F88"/>
              </a:solidFill>
              <a:latin typeface="+mn-ea"/>
              <a:ea typeface="+mn-e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09DFEB-5798-A584-0256-5121AE8B29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81959"/>
            <a:ext cx="6198451" cy="509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434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+mn-ea"/>
                <a:ea typeface="+mn-ea"/>
              </a:rPr>
              <a:t>引言</a:t>
            </a:r>
            <a:endParaRPr lang="en-US" b="1" dirty="0">
              <a:solidFill>
                <a:srgbClr val="003F88"/>
              </a:solidFill>
              <a:latin typeface="+mn-ea"/>
              <a:ea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2EB285-8EC9-11A2-7C7C-FF3E9C0B0C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814" y="1529675"/>
            <a:ext cx="7403605" cy="416082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1AB5861-B47F-90BC-1C8A-DBC2DB5FE9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5961" y="2924484"/>
            <a:ext cx="6427839" cy="3615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4502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+mn-ea"/>
                <a:ea typeface="+mn-ea"/>
              </a:rPr>
              <a:t>罗马不是一天建成的</a:t>
            </a:r>
            <a:r>
              <a:rPr lang="en-US" altLang="zh-CN" b="1" dirty="0">
                <a:latin typeface="+mn-ea"/>
                <a:ea typeface="+mn-ea"/>
              </a:rPr>
              <a:t>...</a:t>
            </a:r>
            <a:endParaRPr lang="en-US" b="1" dirty="0">
              <a:solidFill>
                <a:srgbClr val="003F88"/>
              </a:solidFill>
              <a:latin typeface="+mn-ea"/>
              <a:ea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F65EDD-2623-DADD-42D8-3231E3FF0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462" y="1506258"/>
            <a:ext cx="5236538" cy="5351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368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+mn-ea"/>
                <a:ea typeface="+mn-ea"/>
              </a:rPr>
              <a:t>罗马不是一天建成的</a:t>
            </a:r>
            <a:r>
              <a:rPr lang="en-US" altLang="zh-CN" b="1" dirty="0">
                <a:latin typeface="+mn-ea"/>
                <a:ea typeface="+mn-ea"/>
              </a:rPr>
              <a:t>...</a:t>
            </a:r>
            <a:endParaRPr lang="en-US" b="1" dirty="0">
              <a:solidFill>
                <a:srgbClr val="003F88"/>
              </a:solidFill>
              <a:latin typeface="+mn-ea"/>
              <a:ea typeface="+mn-e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9B8F32-4978-4C42-EA82-5FB68421E9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92468"/>
            <a:ext cx="6451817" cy="512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7310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+mn-ea"/>
                <a:ea typeface="+mn-ea"/>
              </a:rPr>
              <a:t>罗马不是一天建成的</a:t>
            </a:r>
            <a:r>
              <a:rPr lang="en-US" altLang="zh-CN" b="1" dirty="0">
                <a:latin typeface="+mn-ea"/>
                <a:ea typeface="+mn-ea"/>
              </a:rPr>
              <a:t>...</a:t>
            </a:r>
            <a:endParaRPr lang="en-US" b="1" dirty="0">
              <a:solidFill>
                <a:srgbClr val="003F88"/>
              </a:solidFill>
              <a:latin typeface="+mn-ea"/>
              <a:ea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0F58F4-3A61-6339-4D9E-7BD61D8E67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886" y="1543765"/>
            <a:ext cx="8806245" cy="494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4023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+mn-ea"/>
                <a:ea typeface="+mn-ea"/>
              </a:rPr>
              <a:t>大纲</a:t>
            </a:r>
            <a:endParaRPr lang="en-US" b="1" dirty="0">
              <a:latin typeface="+mn-ea"/>
              <a:ea typeface="+mn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7265C-0508-0B83-1A9A-8FC2BD8A9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b="1" dirty="0"/>
              <a:t>背景与前期工作</a:t>
            </a:r>
            <a:endParaRPr lang="en-US" altLang="zh-CN" b="1" dirty="0"/>
          </a:p>
          <a:p>
            <a:r>
              <a:rPr lang="zh-CN" altLang="en-US" b="1" dirty="0"/>
              <a:t>架构演进</a:t>
            </a:r>
            <a:endParaRPr lang="en-US" altLang="zh-CN" b="1" dirty="0"/>
          </a:p>
          <a:p>
            <a:r>
              <a:rPr lang="zh-CN" altLang="en-US" b="1" dirty="0"/>
              <a:t>前端与设计</a:t>
            </a:r>
            <a:endParaRPr lang="en-US" altLang="zh-CN" b="1" dirty="0"/>
          </a:p>
          <a:p>
            <a:r>
              <a:rPr lang="zh-CN" altLang="en-US" b="1" dirty="0">
                <a:solidFill>
                  <a:srgbClr val="B02025"/>
                </a:solidFill>
              </a:rPr>
              <a:t>后端与运维</a:t>
            </a:r>
            <a:endParaRPr lang="en-US" altLang="zh-CN" b="1" dirty="0">
              <a:solidFill>
                <a:srgbClr val="B02025"/>
              </a:solidFill>
            </a:endParaRPr>
          </a:p>
          <a:p>
            <a:r>
              <a:rPr lang="zh-CN" altLang="en-US" b="1" dirty="0"/>
              <a:t>成果与反响</a:t>
            </a:r>
            <a:endParaRPr lang="en-US" altLang="zh-CN" b="1" dirty="0"/>
          </a:p>
          <a:p>
            <a:r>
              <a:rPr lang="zh-CN" altLang="en-US" b="1" dirty="0"/>
              <a:t>未来展望</a:t>
            </a:r>
            <a:endParaRPr lang="en-US" altLang="zh-CN" b="1" dirty="0"/>
          </a:p>
          <a:p>
            <a:r>
              <a:rPr lang="zh-CN" altLang="en-US" b="1" dirty="0"/>
              <a:t>结语</a:t>
            </a:r>
            <a:endParaRPr lang="en-US" altLang="zh-CN" b="1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794E805-E2D5-483D-E2C1-9CD6A30309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95795" y="1576873"/>
            <a:ext cx="3704253" cy="37042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836997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rgbClr val="003F88"/>
                </a:solidFill>
                <a:latin typeface="+mn-ea"/>
                <a:ea typeface="+mn-ea"/>
              </a:rPr>
              <a:t>回顾</a:t>
            </a:r>
            <a:r>
              <a:rPr lang="zh-CN" altLang="en-US" b="1" dirty="0">
                <a:latin typeface="+mn-ea"/>
                <a:ea typeface="+mn-ea"/>
              </a:rPr>
              <a:t>架构</a:t>
            </a:r>
            <a:endParaRPr lang="en-US" b="1" dirty="0">
              <a:solidFill>
                <a:srgbClr val="003F88"/>
              </a:solidFill>
              <a:latin typeface="+mn-ea"/>
              <a:ea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3F2BF7-6684-6BA3-C0D9-12874EA466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640"/>
          <a:stretch/>
        </p:blipFill>
        <p:spPr>
          <a:xfrm>
            <a:off x="6643396" y="1600200"/>
            <a:ext cx="5428211" cy="337142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79D8C-98F4-9043-C797-B925420FA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5805196" cy="4855093"/>
          </a:xfrm>
        </p:spPr>
        <p:txBody>
          <a:bodyPr>
            <a:normAutofit/>
          </a:bodyPr>
          <a:lstStyle/>
          <a:p>
            <a:r>
              <a:rPr lang="zh-CN" altLang="en-US" b="1" dirty="0"/>
              <a:t>回顾在前面章节提到的后端架构（图中红色框内的部分）</a:t>
            </a:r>
            <a:endParaRPr lang="en-US" altLang="zh-CN" b="1" dirty="0"/>
          </a:p>
          <a:p>
            <a:r>
              <a:rPr lang="en-US" altLang="zh-CN" b="1" dirty="0">
                <a:solidFill>
                  <a:srgbClr val="003F88"/>
                </a:solidFill>
              </a:rPr>
              <a:t>Manager</a:t>
            </a:r>
            <a:r>
              <a:rPr lang="en-US" altLang="zh-CN" b="1" dirty="0"/>
              <a:t> </a:t>
            </a:r>
            <a:r>
              <a:rPr lang="zh-CN" altLang="en-US" b="1" dirty="0"/>
              <a:t>负责感知服务的同步状态，也可以给 </a:t>
            </a:r>
            <a:r>
              <a:rPr lang="en-US" altLang="zh-CN" b="1" dirty="0"/>
              <a:t>Worker </a:t>
            </a:r>
            <a:r>
              <a:rPr lang="zh-CN" altLang="en-US" b="1" dirty="0"/>
              <a:t>分配同步任务；全局只有一个 </a:t>
            </a:r>
            <a:r>
              <a:rPr lang="en-US" altLang="zh-CN" b="1" dirty="0"/>
              <a:t>Manager</a:t>
            </a:r>
          </a:p>
          <a:p>
            <a:r>
              <a:rPr lang="en-US" altLang="zh-CN" b="1" dirty="0">
                <a:solidFill>
                  <a:srgbClr val="003F88"/>
                </a:solidFill>
              </a:rPr>
              <a:t>Worker</a:t>
            </a:r>
            <a:r>
              <a:rPr lang="en-US" altLang="zh-CN" b="1" dirty="0"/>
              <a:t> </a:t>
            </a:r>
            <a:r>
              <a:rPr lang="zh-CN" altLang="en-US" b="1" dirty="0"/>
              <a:t>负责拉起同步进程；如果分布式部署，每个存储节点至少有一个 </a:t>
            </a:r>
            <a:r>
              <a:rPr lang="en-US" altLang="zh-CN" b="1" dirty="0"/>
              <a:t>Worker</a:t>
            </a:r>
          </a:p>
          <a:p>
            <a:r>
              <a:rPr lang="zh-CN" altLang="en-US" b="1" dirty="0"/>
              <a:t> </a:t>
            </a:r>
            <a:r>
              <a:rPr lang="en-US" altLang="zh-CN" b="1" dirty="0" err="1">
                <a:solidFill>
                  <a:srgbClr val="003F88"/>
                </a:solidFill>
              </a:rPr>
              <a:t>MirrorZ</a:t>
            </a:r>
            <a:r>
              <a:rPr lang="en-US" altLang="zh-CN" b="1" dirty="0">
                <a:solidFill>
                  <a:srgbClr val="003F88"/>
                </a:solidFill>
              </a:rPr>
              <a:t>-Shim</a:t>
            </a:r>
            <a:r>
              <a:rPr lang="en-US" altLang="zh-CN" b="1" dirty="0"/>
              <a:t> </a:t>
            </a:r>
            <a:r>
              <a:rPr lang="zh-CN" altLang="en-US" b="1" dirty="0"/>
              <a:t>服务将内部 </a:t>
            </a:r>
            <a:r>
              <a:rPr lang="en-US" altLang="zh-CN" b="1" dirty="0"/>
              <a:t>API </a:t>
            </a:r>
            <a:r>
              <a:rPr lang="zh-CN" altLang="en-US" b="1" dirty="0"/>
              <a:t>转译成 </a:t>
            </a:r>
            <a:r>
              <a:rPr lang="en-US" altLang="zh-CN" b="1" dirty="0" err="1"/>
              <a:t>mirrorz.json</a:t>
            </a:r>
            <a:endParaRPr lang="en-US" altLang="zh-CN" b="1" dirty="0"/>
          </a:p>
          <a:p>
            <a:endParaRPr lang="en-US" altLang="zh-CN" b="1" dirty="0"/>
          </a:p>
        </p:txBody>
      </p:sp>
    </p:spTree>
    <p:extLst>
      <p:ext uri="{BB962C8B-B14F-4D97-AF65-F5344CB8AC3E}">
        <p14:creationId xmlns:p14="http://schemas.microsoft.com/office/powerpoint/2010/main" val="38342119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+mn-ea"/>
                <a:ea typeface="+mn-ea"/>
              </a:rPr>
              <a:t>后端的工作流程</a:t>
            </a:r>
            <a:endParaRPr lang="en-US" b="1" dirty="0">
              <a:solidFill>
                <a:srgbClr val="003F88"/>
              </a:solidFill>
              <a:latin typeface="+mn-ea"/>
              <a:ea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3FCA18-44D3-3974-C687-9D387DF66F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3396" y="1825625"/>
            <a:ext cx="5132950" cy="412685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72ECD-2692-CD46-27D5-B5DCA4E046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805196" cy="4667250"/>
          </a:xfrm>
        </p:spPr>
        <p:txBody>
          <a:bodyPr>
            <a:normAutofit/>
          </a:bodyPr>
          <a:lstStyle/>
          <a:p>
            <a:r>
              <a:rPr lang="zh-CN" altLang="en-US" b="1" dirty="0"/>
              <a:t>图中展示的是后端在某一时刻的</a:t>
            </a:r>
            <a:r>
              <a:rPr lang="zh-CN" altLang="en-US" b="1" dirty="0">
                <a:solidFill>
                  <a:srgbClr val="003F88"/>
                </a:solidFill>
              </a:rPr>
              <a:t>初始状态</a:t>
            </a:r>
            <a:endParaRPr lang="en-US" altLang="zh-CN" b="1" dirty="0">
              <a:solidFill>
                <a:srgbClr val="003F88"/>
              </a:solidFill>
            </a:endParaRPr>
          </a:p>
          <a:p>
            <a:r>
              <a:rPr lang="zh-CN" altLang="en-US" b="1" dirty="0"/>
              <a:t>存储节点上有两个 </a:t>
            </a:r>
            <a:r>
              <a:rPr lang="en-US" altLang="zh-CN" b="1" dirty="0"/>
              <a:t>Worker</a:t>
            </a:r>
            <a:r>
              <a:rPr lang="zh-CN" altLang="en-US" b="1" dirty="0"/>
              <a:t>，其中，</a:t>
            </a:r>
            <a:r>
              <a:rPr lang="en-US" altLang="zh-CN" b="1" dirty="0" err="1">
                <a:solidFill>
                  <a:srgbClr val="003F88"/>
                </a:solidFill>
              </a:rPr>
              <a:t>Worker</a:t>
            </a:r>
            <a:r>
              <a:rPr lang="en-US" altLang="zh-CN" b="1" baseline="-25000" dirty="0" err="1">
                <a:solidFill>
                  <a:srgbClr val="003F88"/>
                </a:solidFill>
              </a:rPr>
              <a:t>a</a:t>
            </a:r>
            <a:r>
              <a:rPr lang="en-US" altLang="zh-CN" b="1" dirty="0">
                <a:solidFill>
                  <a:srgbClr val="003F88"/>
                </a:solidFill>
              </a:rPr>
              <a:t> </a:t>
            </a:r>
            <a:r>
              <a:rPr lang="zh-CN" altLang="en-US" b="1" dirty="0">
                <a:solidFill>
                  <a:srgbClr val="003F88"/>
                </a:solidFill>
              </a:rPr>
              <a:t>已被分配任务 </a:t>
            </a:r>
            <a:r>
              <a:rPr lang="en-US" altLang="zh-CN" b="1" dirty="0">
                <a:solidFill>
                  <a:srgbClr val="003F88"/>
                </a:solidFill>
              </a:rPr>
              <a:t>J</a:t>
            </a:r>
            <a:r>
              <a:rPr lang="en-US" altLang="zh-CN" b="1" baseline="-25000" dirty="0">
                <a:solidFill>
                  <a:srgbClr val="003F88"/>
                </a:solidFill>
              </a:rPr>
              <a:t>2 </a:t>
            </a:r>
            <a:r>
              <a:rPr lang="zh-CN" altLang="en-US" b="1" dirty="0"/>
              <a:t>，其拉起了脚本 </a:t>
            </a:r>
            <a:r>
              <a:rPr lang="en-US" altLang="zh-CN" b="1" dirty="0"/>
              <a:t>E</a:t>
            </a:r>
            <a:r>
              <a:rPr lang="en-US" altLang="zh-CN" b="1" baseline="-25000" dirty="0"/>
              <a:t>2</a:t>
            </a:r>
            <a:r>
              <a:rPr lang="en-US" altLang="zh-CN" b="1" dirty="0"/>
              <a:t> </a:t>
            </a:r>
            <a:r>
              <a:rPr lang="zh-CN" altLang="en-US" b="1" dirty="0"/>
              <a:t>作用于 </a:t>
            </a:r>
            <a:r>
              <a:rPr lang="en-US" altLang="zh-CN" b="1" dirty="0"/>
              <a:t>Repo</a:t>
            </a:r>
            <a:r>
              <a:rPr lang="en-US" altLang="zh-CN" b="1" baseline="-25000" dirty="0"/>
              <a:t>2</a:t>
            </a:r>
            <a:r>
              <a:rPr lang="en-US" altLang="zh-CN" b="1" dirty="0"/>
              <a:t> </a:t>
            </a:r>
            <a:r>
              <a:rPr lang="zh-CN" altLang="en-US" b="1" dirty="0"/>
              <a:t>的更新</a:t>
            </a:r>
            <a:endParaRPr lang="en-US" altLang="zh-CN" b="1" dirty="0"/>
          </a:p>
          <a:p>
            <a:r>
              <a:rPr lang="en-US" altLang="zh-CN" b="1" dirty="0" err="1">
                <a:solidFill>
                  <a:srgbClr val="003F88"/>
                </a:solidFill>
              </a:rPr>
              <a:t>Worker</a:t>
            </a:r>
            <a:r>
              <a:rPr lang="en-US" altLang="zh-CN" b="1" baseline="-25000" dirty="0" err="1">
                <a:solidFill>
                  <a:srgbClr val="003F88"/>
                </a:solidFill>
              </a:rPr>
              <a:t>a</a:t>
            </a:r>
            <a:r>
              <a:rPr lang="en-US" altLang="zh-CN" b="1" dirty="0"/>
              <a:t> </a:t>
            </a:r>
            <a:r>
              <a:rPr lang="zh-CN" altLang="en-US" b="1" dirty="0"/>
              <a:t>将同步的状态信息，以</a:t>
            </a:r>
            <a:r>
              <a:rPr lang="zh-CN" altLang="en-US" b="1" dirty="0">
                <a:solidFill>
                  <a:srgbClr val="003F88"/>
                </a:solidFill>
              </a:rPr>
              <a:t>心跳</a:t>
            </a:r>
            <a:r>
              <a:rPr lang="zh-CN" altLang="en-US" b="1" dirty="0"/>
              <a:t>的方式告知 </a:t>
            </a:r>
            <a:r>
              <a:rPr lang="en-US" altLang="zh-CN" b="1" dirty="0"/>
              <a:t>Manager</a:t>
            </a:r>
          </a:p>
          <a:p>
            <a:r>
              <a:rPr lang="en-US" altLang="zh-CN" b="1" dirty="0" err="1">
                <a:solidFill>
                  <a:srgbClr val="003F88"/>
                </a:solidFill>
              </a:rPr>
              <a:t>Worker</a:t>
            </a:r>
            <a:r>
              <a:rPr lang="en-US" altLang="zh-CN" b="1" baseline="-25000" dirty="0" err="1">
                <a:solidFill>
                  <a:srgbClr val="003F88"/>
                </a:solidFill>
              </a:rPr>
              <a:t>b</a:t>
            </a:r>
            <a:r>
              <a:rPr lang="zh-CN" altLang="en-US" b="1" dirty="0"/>
              <a:t> 此时</a:t>
            </a:r>
            <a:r>
              <a:rPr lang="zh-CN" altLang="en-US" b="1" dirty="0">
                <a:solidFill>
                  <a:srgbClr val="003F88"/>
                </a:solidFill>
              </a:rPr>
              <a:t>空闲</a:t>
            </a:r>
            <a:r>
              <a:rPr lang="zh-CN" altLang="en-US" b="1" dirty="0"/>
              <a:t>，此时它会</a:t>
            </a:r>
            <a:r>
              <a:rPr lang="zh-CN" altLang="en-US" b="1" dirty="0">
                <a:solidFill>
                  <a:srgbClr val="003F88"/>
                </a:solidFill>
              </a:rPr>
              <a:t>轮询 </a:t>
            </a:r>
            <a:r>
              <a:rPr lang="en-US" altLang="zh-CN" b="1" dirty="0">
                <a:solidFill>
                  <a:srgbClr val="003F88"/>
                </a:solidFill>
              </a:rPr>
              <a:t>Manager</a:t>
            </a:r>
            <a:r>
              <a:rPr lang="zh-CN" altLang="en-US" b="1" dirty="0"/>
              <a:t>，请求新的同步任务</a:t>
            </a:r>
            <a:endParaRPr lang="en-US" altLang="zh-CN" b="1" dirty="0"/>
          </a:p>
        </p:txBody>
      </p:sp>
    </p:spTree>
    <p:extLst>
      <p:ext uri="{BB962C8B-B14F-4D97-AF65-F5344CB8AC3E}">
        <p14:creationId xmlns:p14="http://schemas.microsoft.com/office/powerpoint/2010/main" val="28448054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+mn-ea"/>
                <a:ea typeface="+mn-ea"/>
              </a:rPr>
              <a:t>后端的工作流程</a:t>
            </a:r>
            <a:endParaRPr lang="en-US" b="1" dirty="0">
              <a:solidFill>
                <a:srgbClr val="003F88"/>
              </a:solidFill>
              <a:latin typeface="+mn-ea"/>
              <a:ea typeface="+mn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72ECD-2692-CD46-27D5-B5DCA4E046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805196" cy="4667250"/>
          </a:xfrm>
        </p:spPr>
        <p:txBody>
          <a:bodyPr>
            <a:normAutofit/>
          </a:bodyPr>
          <a:lstStyle/>
          <a:p>
            <a:r>
              <a:rPr lang="zh-CN" altLang="en-US" b="1" dirty="0"/>
              <a:t>在</a:t>
            </a:r>
            <a:r>
              <a:rPr lang="zh-CN" altLang="en-US" b="1" dirty="0">
                <a:solidFill>
                  <a:srgbClr val="003F88"/>
                </a:solidFill>
              </a:rPr>
              <a:t>接下来的某一时刻</a:t>
            </a:r>
            <a:r>
              <a:rPr lang="zh-CN" altLang="en-US" b="1" dirty="0"/>
              <a:t>，</a:t>
            </a:r>
            <a:r>
              <a:rPr lang="en-US" altLang="zh-CN" b="1" dirty="0"/>
              <a:t>Manager </a:t>
            </a:r>
            <a:r>
              <a:rPr lang="zh-CN" altLang="en-US" b="1" dirty="0"/>
              <a:t>中的事件循环发现 </a:t>
            </a:r>
            <a:r>
              <a:rPr lang="en-US" altLang="zh-CN" b="1" dirty="0"/>
              <a:t>3 4 5 </a:t>
            </a:r>
            <a:r>
              <a:rPr lang="zh-CN" altLang="en-US" b="1" dirty="0"/>
              <a:t>三个 </a:t>
            </a:r>
            <a:r>
              <a:rPr lang="en-US" altLang="zh-CN" b="1" dirty="0"/>
              <a:t>Repo </a:t>
            </a:r>
            <a:r>
              <a:rPr lang="zh-CN" altLang="en-US" b="1" dirty="0"/>
              <a:t>需要更新，于是</a:t>
            </a:r>
            <a:r>
              <a:rPr lang="zh-CN" altLang="en-US" b="1" dirty="0">
                <a:solidFill>
                  <a:srgbClr val="003F88"/>
                </a:solidFill>
              </a:rPr>
              <a:t>将 </a:t>
            </a:r>
            <a:r>
              <a:rPr lang="en-US" altLang="zh-CN" b="1" dirty="0">
                <a:solidFill>
                  <a:srgbClr val="003F88"/>
                </a:solidFill>
              </a:rPr>
              <a:t>J</a:t>
            </a:r>
            <a:r>
              <a:rPr lang="en-US" altLang="zh-CN" b="1" baseline="-25000" dirty="0">
                <a:solidFill>
                  <a:srgbClr val="003F88"/>
                </a:solidFill>
              </a:rPr>
              <a:t>3</a:t>
            </a:r>
            <a:r>
              <a:rPr lang="en-US" altLang="zh-CN" b="1" dirty="0">
                <a:solidFill>
                  <a:srgbClr val="003F88"/>
                </a:solidFill>
              </a:rPr>
              <a:t> J</a:t>
            </a:r>
            <a:r>
              <a:rPr lang="en-US" altLang="zh-CN" b="1" baseline="-25000" dirty="0">
                <a:solidFill>
                  <a:srgbClr val="003F88"/>
                </a:solidFill>
              </a:rPr>
              <a:t>4</a:t>
            </a:r>
            <a:r>
              <a:rPr lang="en-US" altLang="zh-CN" b="1" dirty="0">
                <a:solidFill>
                  <a:srgbClr val="003F88"/>
                </a:solidFill>
              </a:rPr>
              <a:t> J</a:t>
            </a:r>
            <a:r>
              <a:rPr lang="en-US" altLang="zh-CN" b="1" baseline="-25000" dirty="0">
                <a:solidFill>
                  <a:srgbClr val="003F88"/>
                </a:solidFill>
              </a:rPr>
              <a:t>5</a:t>
            </a:r>
            <a:r>
              <a:rPr lang="en-US" altLang="zh-CN" b="1" dirty="0">
                <a:solidFill>
                  <a:srgbClr val="003F88"/>
                </a:solidFill>
              </a:rPr>
              <a:t> </a:t>
            </a:r>
            <a:r>
              <a:rPr lang="zh-CN" altLang="en-US" b="1" dirty="0">
                <a:solidFill>
                  <a:srgbClr val="003F88"/>
                </a:solidFill>
              </a:rPr>
              <a:t>三个任务压入任务队列</a:t>
            </a:r>
            <a:endParaRPr lang="en-US" altLang="zh-CN" b="1" dirty="0">
              <a:solidFill>
                <a:srgbClr val="003F88"/>
              </a:solidFill>
            </a:endParaRPr>
          </a:p>
          <a:p>
            <a:r>
              <a:rPr lang="zh-CN" altLang="en-US" b="1" dirty="0"/>
              <a:t>此时，</a:t>
            </a:r>
            <a:r>
              <a:rPr lang="en-US" altLang="zh-CN" b="1" dirty="0" err="1"/>
              <a:t>Worker</a:t>
            </a:r>
            <a:r>
              <a:rPr lang="en-US" altLang="zh-CN" b="1" baseline="-25000" dirty="0" err="1"/>
              <a:t>b</a:t>
            </a:r>
            <a:r>
              <a:rPr lang="en-US" altLang="zh-CN" b="1" dirty="0"/>
              <a:t> </a:t>
            </a:r>
            <a:r>
              <a:rPr lang="zh-CN" altLang="en-US" b="1" dirty="0"/>
              <a:t>向 </a:t>
            </a:r>
            <a:r>
              <a:rPr lang="en-US" altLang="zh-CN" b="1" dirty="0"/>
              <a:t>Manager </a:t>
            </a:r>
            <a:r>
              <a:rPr lang="zh-CN" altLang="en-US" b="1" dirty="0"/>
              <a:t>轮询新任务，</a:t>
            </a:r>
            <a:r>
              <a:rPr lang="en-US" altLang="zh-CN" b="1" dirty="0"/>
              <a:t>Manager </a:t>
            </a:r>
            <a:r>
              <a:rPr lang="zh-CN" altLang="en-US" b="1" dirty="0"/>
              <a:t>就会把队列中排在最前的任务 </a:t>
            </a:r>
            <a:r>
              <a:rPr lang="en-US" altLang="zh-CN" b="1" dirty="0">
                <a:solidFill>
                  <a:srgbClr val="003F88"/>
                </a:solidFill>
              </a:rPr>
              <a:t>J</a:t>
            </a:r>
            <a:r>
              <a:rPr lang="en-US" altLang="zh-CN" b="1" baseline="-25000" dirty="0">
                <a:solidFill>
                  <a:srgbClr val="003F88"/>
                </a:solidFill>
              </a:rPr>
              <a:t>3</a:t>
            </a:r>
            <a:r>
              <a:rPr lang="en-US" altLang="zh-CN" b="1" dirty="0"/>
              <a:t> </a:t>
            </a:r>
            <a:r>
              <a:rPr lang="zh-CN" altLang="en-US" b="1" dirty="0">
                <a:solidFill>
                  <a:srgbClr val="003F88"/>
                </a:solidFill>
              </a:rPr>
              <a:t>分配给 </a:t>
            </a:r>
            <a:r>
              <a:rPr lang="en-US" altLang="zh-CN" b="1" dirty="0" err="1">
                <a:solidFill>
                  <a:srgbClr val="003F88"/>
                </a:solidFill>
              </a:rPr>
              <a:t>Worker</a:t>
            </a:r>
            <a:r>
              <a:rPr lang="en-US" altLang="zh-CN" b="1" baseline="-25000" dirty="0" err="1">
                <a:solidFill>
                  <a:srgbClr val="003F88"/>
                </a:solidFill>
              </a:rPr>
              <a:t>b</a:t>
            </a:r>
            <a:endParaRPr lang="en-US" altLang="zh-CN" b="1" baseline="-25000" dirty="0">
              <a:solidFill>
                <a:srgbClr val="003F88"/>
              </a:solidFill>
            </a:endParaRPr>
          </a:p>
          <a:p>
            <a:r>
              <a:rPr lang="en-US" altLang="zh-CN" b="1" dirty="0" err="1"/>
              <a:t>Worker</a:t>
            </a:r>
            <a:r>
              <a:rPr lang="en-US" altLang="zh-CN" b="1" baseline="-25000" dirty="0" err="1"/>
              <a:t>a</a:t>
            </a:r>
            <a:r>
              <a:rPr lang="en-US" altLang="zh-CN" b="1" dirty="0"/>
              <a:t> </a:t>
            </a:r>
            <a:r>
              <a:rPr lang="zh-CN" altLang="en-US" b="1" dirty="0"/>
              <a:t>继续保持向 </a:t>
            </a:r>
            <a:r>
              <a:rPr lang="en-US" altLang="zh-CN" b="1" dirty="0"/>
              <a:t>Manager </a:t>
            </a:r>
            <a:r>
              <a:rPr lang="zh-CN" altLang="en-US" b="1" dirty="0"/>
              <a:t>报告自己的同步状态，不受上述链路的影响</a:t>
            </a:r>
            <a:endParaRPr lang="en-US" altLang="zh-CN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C402A8-9CE0-9EA0-B408-29A2C6BF23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5840" y="1690687"/>
            <a:ext cx="5466160" cy="4257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5124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+mn-ea"/>
                <a:ea typeface="+mn-ea"/>
              </a:rPr>
              <a:t>后端的工作流程</a:t>
            </a:r>
            <a:endParaRPr lang="en-US" b="1" dirty="0">
              <a:solidFill>
                <a:srgbClr val="003F88"/>
              </a:solidFill>
              <a:latin typeface="+mn-ea"/>
              <a:ea typeface="+mn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72ECD-2692-CD46-27D5-B5DCA4E046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805196" cy="4667250"/>
          </a:xfrm>
        </p:spPr>
        <p:txBody>
          <a:bodyPr>
            <a:normAutofit/>
          </a:bodyPr>
          <a:lstStyle/>
          <a:p>
            <a:r>
              <a:rPr lang="en-US" altLang="zh-CN" b="1" dirty="0">
                <a:solidFill>
                  <a:srgbClr val="003F88"/>
                </a:solidFill>
              </a:rPr>
              <a:t>Manager</a:t>
            </a:r>
            <a:r>
              <a:rPr lang="en-US" altLang="zh-CN" b="1" dirty="0"/>
              <a:t> </a:t>
            </a:r>
            <a:r>
              <a:rPr lang="zh-CN" altLang="en-US" b="1" dirty="0"/>
              <a:t>发出 </a:t>
            </a:r>
            <a:r>
              <a:rPr lang="en-US" altLang="zh-CN" b="1" dirty="0"/>
              <a:t>J</a:t>
            </a:r>
            <a:r>
              <a:rPr lang="en-US" altLang="zh-CN" b="1" baseline="-25000" dirty="0"/>
              <a:t>3</a:t>
            </a:r>
            <a:r>
              <a:rPr lang="en-US" altLang="zh-CN" b="1" dirty="0"/>
              <a:t> </a:t>
            </a:r>
            <a:r>
              <a:rPr lang="zh-CN" altLang="en-US" b="1" dirty="0"/>
              <a:t>时，</a:t>
            </a:r>
            <a:r>
              <a:rPr lang="zh-CN" altLang="en-US" b="1" dirty="0">
                <a:solidFill>
                  <a:srgbClr val="003F88"/>
                </a:solidFill>
              </a:rPr>
              <a:t>将 </a:t>
            </a:r>
            <a:r>
              <a:rPr lang="en-US" altLang="zh-CN" b="1" dirty="0">
                <a:solidFill>
                  <a:srgbClr val="003F88"/>
                </a:solidFill>
              </a:rPr>
              <a:t>J</a:t>
            </a:r>
            <a:r>
              <a:rPr lang="en-US" altLang="zh-CN" b="1" baseline="-25000" dirty="0">
                <a:solidFill>
                  <a:srgbClr val="003F88"/>
                </a:solidFill>
              </a:rPr>
              <a:t>3</a:t>
            </a:r>
            <a:r>
              <a:rPr lang="en-US" altLang="zh-CN" b="1" dirty="0">
                <a:solidFill>
                  <a:srgbClr val="003F88"/>
                </a:solidFill>
              </a:rPr>
              <a:t> </a:t>
            </a:r>
            <a:r>
              <a:rPr lang="zh-CN" altLang="en-US" b="1" dirty="0">
                <a:solidFill>
                  <a:srgbClr val="003F88"/>
                </a:solidFill>
              </a:rPr>
              <a:t>从队列中弹出</a:t>
            </a:r>
            <a:endParaRPr lang="en-US" altLang="zh-CN" b="1" dirty="0">
              <a:solidFill>
                <a:srgbClr val="003F88"/>
              </a:solidFill>
            </a:endParaRPr>
          </a:p>
          <a:p>
            <a:r>
              <a:rPr lang="en-US" altLang="zh-CN" b="1" dirty="0" err="1">
                <a:solidFill>
                  <a:srgbClr val="003F88"/>
                </a:solidFill>
              </a:rPr>
              <a:t>Worker</a:t>
            </a:r>
            <a:r>
              <a:rPr lang="en-US" altLang="zh-CN" b="1" baseline="-25000" dirty="0" err="1">
                <a:solidFill>
                  <a:srgbClr val="003F88"/>
                </a:solidFill>
              </a:rPr>
              <a:t>b</a:t>
            </a:r>
            <a:r>
              <a:rPr lang="en-US" altLang="zh-CN" b="1" dirty="0"/>
              <a:t> </a:t>
            </a:r>
            <a:r>
              <a:rPr lang="zh-CN" altLang="en-US" b="1" dirty="0"/>
              <a:t>收到 </a:t>
            </a:r>
            <a:r>
              <a:rPr lang="en-US" altLang="zh-CN" b="1" dirty="0"/>
              <a:t>J</a:t>
            </a:r>
            <a:r>
              <a:rPr lang="en-US" altLang="zh-CN" b="1" baseline="-25000" dirty="0"/>
              <a:t>3</a:t>
            </a:r>
            <a:r>
              <a:rPr lang="en-US" altLang="zh-CN" b="1" dirty="0"/>
              <a:t> </a:t>
            </a:r>
            <a:r>
              <a:rPr lang="zh-CN" altLang="en-US" b="1" dirty="0"/>
              <a:t>后，随即</a:t>
            </a:r>
            <a:r>
              <a:rPr lang="zh-CN" altLang="en-US" b="1" dirty="0">
                <a:solidFill>
                  <a:srgbClr val="003F88"/>
                </a:solidFill>
              </a:rPr>
              <a:t>拉起同步脚本 </a:t>
            </a:r>
            <a:r>
              <a:rPr lang="en-US" altLang="zh-CN" b="1" dirty="0">
                <a:solidFill>
                  <a:srgbClr val="003F88"/>
                </a:solidFill>
              </a:rPr>
              <a:t>E</a:t>
            </a:r>
            <a:r>
              <a:rPr lang="en-US" altLang="zh-CN" b="1" baseline="-25000" dirty="0">
                <a:solidFill>
                  <a:srgbClr val="003F88"/>
                </a:solidFill>
              </a:rPr>
              <a:t>3</a:t>
            </a:r>
            <a:r>
              <a:rPr lang="zh-CN" altLang="en-US" b="1" dirty="0"/>
              <a:t>，作用于 </a:t>
            </a:r>
            <a:r>
              <a:rPr lang="en-US" altLang="zh-CN" b="1" dirty="0"/>
              <a:t>Repo</a:t>
            </a:r>
            <a:r>
              <a:rPr lang="en-US" altLang="zh-CN" b="1" baseline="-25000" dirty="0"/>
              <a:t>3</a:t>
            </a:r>
          </a:p>
          <a:p>
            <a:r>
              <a:rPr lang="zh-CN" altLang="en-US" b="1" dirty="0"/>
              <a:t>在完成拉起后，</a:t>
            </a:r>
            <a:r>
              <a:rPr lang="en-US" altLang="zh-CN" b="1" dirty="0" err="1"/>
              <a:t>Worker</a:t>
            </a:r>
            <a:r>
              <a:rPr lang="en-US" altLang="zh-CN" b="1" baseline="-25000" dirty="0" err="1"/>
              <a:t>b</a:t>
            </a:r>
            <a:r>
              <a:rPr lang="en-US" altLang="zh-CN" b="1" dirty="0"/>
              <a:t> </a:t>
            </a:r>
            <a:r>
              <a:rPr lang="zh-CN" altLang="en-US" b="1" dirty="0"/>
              <a:t>开始向 </a:t>
            </a:r>
            <a:r>
              <a:rPr lang="en-US" altLang="zh-CN" b="1" dirty="0"/>
              <a:t>Manager </a:t>
            </a:r>
            <a:r>
              <a:rPr lang="zh-CN" altLang="en-US" b="1" dirty="0"/>
              <a:t>报告自己的同步状态</a:t>
            </a:r>
            <a:endParaRPr lang="en-US" altLang="zh-CN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6C14FB-B8A7-E85E-306D-29472679D2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6729" y="1690688"/>
            <a:ext cx="5027374" cy="4053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4053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>
                <a:latin typeface="+mn-ea"/>
                <a:ea typeface="+mn-ea"/>
              </a:rPr>
              <a:t>CI/CD</a:t>
            </a:r>
            <a:endParaRPr lang="en-US" b="1" dirty="0">
              <a:latin typeface="+mn-ea"/>
              <a:ea typeface="+mn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7265C-0508-0B83-1A9A-8FC2BD8A9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b="1" dirty="0"/>
              <a:t>浙大镜像站的大部分代码都在 </a:t>
            </a:r>
            <a:r>
              <a:rPr lang="en-US" altLang="zh-CN" b="1" dirty="0">
                <a:solidFill>
                  <a:srgbClr val="003F88"/>
                </a:solidFill>
              </a:rPr>
              <a:t>GitHub</a:t>
            </a:r>
            <a:r>
              <a:rPr lang="en-US" altLang="zh-CN" b="1" dirty="0"/>
              <a:t> </a:t>
            </a:r>
            <a:r>
              <a:rPr lang="zh-CN" altLang="en-US" b="1" dirty="0"/>
              <a:t>上</a:t>
            </a:r>
            <a:r>
              <a:rPr lang="zh-CN" altLang="en-US" b="1" dirty="0">
                <a:solidFill>
                  <a:srgbClr val="003F88"/>
                </a:solidFill>
              </a:rPr>
              <a:t>开源</a:t>
            </a:r>
            <a:endParaRPr lang="en-US" altLang="zh-CN" b="1" dirty="0">
              <a:solidFill>
                <a:srgbClr val="003F88"/>
              </a:solidFill>
            </a:endParaRPr>
          </a:p>
          <a:p>
            <a:pPr lvl="1"/>
            <a:r>
              <a:rPr lang="zh-CN" altLang="en-US" b="1" dirty="0"/>
              <a:t>维护人员会把新代码推送到 </a:t>
            </a:r>
            <a:r>
              <a:rPr lang="en-US" altLang="zh-CN" b="1" dirty="0"/>
              <a:t>GitHub </a:t>
            </a:r>
            <a:r>
              <a:rPr lang="zh-CN" altLang="en-US" b="1" dirty="0"/>
              <a:t>上，与社区的合作也是在 </a:t>
            </a:r>
            <a:r>
              <a:rPr lang="en-US" altLang="zh-CN" b="1" dirty="0"/>
              <a:t>GitHub </a:t>
            </a:r>
            <a:r>
              <a:rPr lang="zh-CN" altLang="en-US" b="1" dirty="0"/>
              <a:t>上进行的</a:t>
            </a:r>
            <a:endParaRPr lang="en-US" altLang="zh-CN" b="1" dirty="0"/>
          </a:p>
          <a:p>
            <a:r>
              <a:rPr lang="zh-CN" altLang="en-US" b="1" dirty="0"/>
              <a:t>然而，</a:t>
            </a:r>
            <a:r>
              <a:rPr lang="zh-CN" altLang="en-US" b="1" dirty="0">
                <a:solidFill>
                  <a:srgbClr val="003F88"/>
                </a:solidFill>
              </a:rPr>
              <a:t>出于安全考虑</a:t>
            </a:r>
            <a:r>
              <a:rPr lang="zh-CN" altLang="en-US" b="1" dirty="0"/>
              <a:t>，我们并</a:t>
            </a:r>
            <a:r>
              <a:rPr lang="zh-CN" altLang="en-US" b="1" dirty="0">
                <a:solidFill>
                  <a:srgbClr val="003F88"/>
                </a:solidFill>
              </a:rPr>
              <a:t>不使用 </a:t>
            </a:r>
            <a:r>
              <a:rPr lang="en-US" altLang="zh-CN" b="1" dirty="0">
                <a:solidFill>
                  <a:srgbClr val="003F88"/>
                </a:solidFill>
              </a:rPr>
              <a:t>GitHub Actions </a:t>
            </a:r>
            <a:r>
              <a:rPr lang="zh-CN" altLang="en-US" b="1" dirty="0"/>
              <a:t>进行</a:t>
            </a:r>
            <a:r>
              <a:rPr lang="en-US" altLang="zh-CN" b="1" dirty="0"/>
              <a:t> CI/CD</a:t>
            </a:r>
          </a:p>
          <a:p>
            <a:r>
              <a:rPr lang="zh-CN" altLang="en-US" b="1" dirty="0"/>
              <a:t>在有必要部署时，我们会将本地的最新 </a:t>
            </a:r>
            <a:r>
              <a:rPr lang="en-US" altLang="zh-CN" b="1" dirty="0"/>
              <a:t>git </a:t>
            </a:r>
            <a:r>
              <a:rPr lang="zh-CN" altLang="en-US" b="1" dirty="0"/>
              <a:t>仓库推送到 </a:t>
            </a:r>
            <a:r>
              <a:rPr lang="en-US" altLang="zh-CN" b="1" dirty="0"/>
              <a:t>ZJU git </a:t>
            </a:r>
            <a:r>
              <a:rPr lang="zh-CN" altLang="en-US" b="1" dirty="0"/>
              <a:t>上</a:t>
            </a:r>
            <a:endParaRPr lang="en-US" altLang="zh-CN" b="1" dirty="0"/>
          </a:p>
          <a:p>
            <a:pPr lvl="1"/>
            <a:r>
              <a:rPr lang="en-US" altLang="zh-CN" b="1" dirty="0"/>
              <a:t>ZJU git </a:t>
            </a:r>
            <a:r>
              <a:rPr lang="zh-CN" altLang="en-US" b="1" dirty="0"/>
              <a:t>也是超算队运营的服务，解决了浙大校内没有 </a:t>
            </a:r>
            <a:r>
              <a:rPr lang="en-US" altLang="zh-CN" b="1" dirty="0"/>
              <a:t>git </a:t>
            </a:r>
            <a:r>
              <a:rPr lang="zh-CN" altLang="en-US" b="1" dirty="0"/>
              <a:t>托管服务的问题</a:t>
            </a:r>
            <a:endParaRPr lang="en-US" altLang="zh-CN" b="1" dirty="0"/>
          </a:p>
          <a:p>
            <a:r>
              <a:rPr lang="en-US" altLang="zh-CN" b="1" dirty="0"/>
              <a:t>ZJU git </a:t>
            </a:r>
            <a:r>
              <a:rPr lang="zh-CN" altLang="en-US" b="1" dirty="0"/>
              <a:t>位于浙大内网，我们配置了 </a:t>
            </a:r>
            <a:r>
              <a:rPr lang="en-US" altLang="zh-CN" b="1" dirty="0">
                <a:solidFill>
                  <a:srgbClr val="003F88"/>
                </a:solidFill>
              </a:rPr>
              <a:t>CI/CD </a:t>
            </a:r>
            <a:r>
              <a:rPr lang="zh-CN" altLang="en-US" b="1" dirty="0">
                <a:solidFill>
                  <a:srgbClr val="003F88"/>
                </a:solidFill>
              </a:rPr>
              <a:t>管线</a:t>
            </a:r>
            <a:r>
              <a:rPr lang="zh-CN" altLang="en-US" b="1" dirty="0"/>
              <a:t>，使得服务可以在推送后被自动构建、部署在同样处于浙大内网环境的镜像站服务器上</a:t>
            </a:r>
            <a:endParaRPr lang="en-US" altLang="zh-CN" b="1" dirty="0"/>
          </a:p>
        </p:txBody>
      </p:sp>
    </p:spTree>
    <p:extLst>
      <p:ext uri="{BB962C8B-B14F-4D97-AF65-F5344CB8AC3E}">
        <p14:creationId xmlns:p14="http://schemas.microsoft.com/office/powerpoint/2010/main" val="40421894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+mn-ea"/>
                <a:ea typeface="+mn-ea"/>
              </a:rPr>
              <a:t>监控与报警</a:t>
            </a:r>
            <a:endParaRPr lang="en-US" b="1" dirty="0">
              <a:latin typeface="+mn-ea"/>
              <a:ea typeface="+mn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7265C-0508-0B83-1A9A-8FC2BD8A9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b="1" dirty="0"/>
              <a:t>由于我们的本地资源紧张，因此我们把 </a:t>
            </a:r>
            <a:r>
              <a:rPr lang="en-US" altLang="zh-CN" b="1" dirty="0"/>
              <a:t>metrics </a:t>
            </a:r>
            <a:r>
              <a:rPr lang="zh-CN" altLang="en-US" b="1" dirty="0"/>
              <a:t>信息上传到了 </a:t>
            </a:r>
            <a:r>
              <a:rPr lang="en-US" altLang="zh-CN" b="1" dirty="0">
                <a:solidFill>
                  <a:srgbClr val="003F88"/>
                </a:solidFill>
              </a:rPr>
              <a:t>Grafana </a:t>
            </a:r>
            <a:r>
              <a:rPr lang="zh-CN" altLang="en-US" b="1" dirty="0"/>
              <a:t>上</a:t>
            </a:r>
            <a:endParaRPr lang="en-US" altLang="zh-CN" b="1" dirty="0"/>
          </a:p>
          <a:p>
            <a:endParaRPr lang="en-US" altLang="zh-CN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3CE909-A722-8019-689F-831CC01A64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110" y="2797291"/>
            <a:ext cx="8557727" cy="3891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789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+mn-ea"/>
                <a:ea typeface="+mn-ea"/>
              </a:rPr>
              <a:t>引言</a:t>
            </a:r>
            <a:endParaRPr lang="en-US" b="1" dirty="0">
              <a:solidFill>
                <a:srgbClr val="003F88"/>
              </a:solidFill>
              <a:latin typeface="+mn-ea"/>
              <a:ea typeface="+mn-e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DAD1C0-9FEE-67A2-8C44-1BDB4AD8A6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5452" b="60549"/>
          <a:stretch/>
        </p:blipFill>
        <p:spPr>
          <a:xfrm>
            <a:off x="838200" y="2330245"/>
            <a:ext cx="4266993" cy="26397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55BFFD-3AE9-3146-058F-141B4F8B30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645"/>
          <a:stretch/>
        </p:blipFill>
        <p:spPr>
          <a:xfrm>
            <a:off x="4975617" y="1698422"/>
            <a:ext cx="6285283" cy="3903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2253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+mn-ea"/>
                <a:ea typeface="+mn-ea"/>
              </a:rPr>
              <a:t>监控与报警</a:t>
            </a:r>
            <a:endParaRPr lang="en-US" b="1" dirty="0">
              <a:latin typeface="+mn-ea"/>
              <a:ea typeface="+mn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7265C-0508-0B83-1A9A-8FC2BD8A9D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627914" cy="4351338"/>
          </a:xfrm>
        </p:spPr>
        <p:txBody>
          <a:bodyPr/>
          <a:lstStyle/>
          <a:p>
            <a:r>
              <a:rPr lang="zh-CN" altLang="en-US" b="1" dirty="0"/>
              <a:t>浙江大学的师生一般会使用学校购买的</a:t>
            </a:r>
            <a:r>
              <a:rPr lang="zh-CN" altLang="en-US" b="1" dirty="0">
                <a:solidFill>
                  <a:srgbClr val="003F88"/>
                </a:solidFill>
              </a:rPr>
              <a:t>钉钉</a:t>
            </a:r>
            <a:r>
              <a:rPr lang="zh-CN" altLang="en-US" b="1" dirty="0"/>
              <a:t>做办公软件</a:t>
            </a:r>
            <a:endParaRPr lang="en-US" altLang="zh-CN" b="1" dirty="0"/>
          </a:p>
          <a:p>
            <a:r>
              <a:rPr lang="zh-CN" altLang="en-US" b="1" dirty="0"/>
              <a:t>我们编写了一个</a:t>
            </a:r>
            <a:r>
              <a:rPr lang="zh-CN" altLang="en-US" b="1" dirty="0">
                <a:solidFill>
                  <a:srgbClr val="003F88"/>
                </a:solidFill>
              </a:rPr>
              <a:t>钉钉机器人</a:t>
            </a:r>
            <a:r>
              <a:rPr lang="zh-CN" altLang="en-US" b="1" dirty="0"/>
              <a:t>，将 </a:t>
            </a:r>
            <a:r>
              <a:rPr lang="en-US" altLang="zh-CN" b="1" dirty="0"/>
              <a:t>Grafana </a:t>
            </a:r>
            <a:r>
              <a:rPr lang="zh-CN" altLang="en-US" b="1" dirty="0"/>
              <a:t>上的报警信息推送到钉钉里</a:t>
            </a:r>
            <a:endParaRPr lang="en-US" altLang="zh-CN" b="1" dirty="0"/>
          </a:p>
          <a:p>
            <a:r>
              <a:rPr lang="zh-CN" altLang="en-US" b="1" dirty="0"/>
              <a:t>目前的</a:t>
            </a:r>
            <a:r>
              <a:rPr lang="zh-CN" altLang="en-US" b="1" dirty="0">
                <a:solidFill>
                  <a:srgbClr val="003F88"/>
                </a:solidFill>
              </a:rPr>
              <a:t>报警</a:t>
            </a:r>
            <a:r>
              <a:rPr lang="zh-CN" altLang="en-US" b="1" dirty="0"/>
              <a:t>主要</a:t>
            </a:r>
            <a:r>
              <a:rPr lang="zh-CN" altLang="en-US" b="1" dirty="0">
                <a:solidFill>
                  <a:srgbClr val="003F88"/>
                </a:solidFill>
              </a:rPr>
              <a:t>有三种</a:t>
            </a:r>
            <a:r>
              <a:rPr lang="zh-CN" altLang="en-US" b="1" dirty="0"/>
              <a:t>：</a:t>
            </a:r>
            <a:endParaRPr lang="en-US" altLang="zh-CN" b="1" dirty="0"/>
          </a:p>
          <a:p>
            <a:pPr lvl="1"/>
            <a:r>
              <a:rPr lang="zh-CN" altLang="en-US" b="1" dirty="0"/>
              <a:t>失败的同步服务大于 </a:t>
            </a:r>
            <a:r>
              <a:rPr lang="en-US" altLang="zh-CN" b="1" dirty="0"/>
              <a:t>3 </a:t>
            </a:r>
            <a:r>
              <a:rPr lang="zh-CN" altLang="en-US" b="1" dirty="0"/>
              <a:t>个</a:t>
            </a:r>
            <a:endParaRPr lang="en-US" altLang="zh-CN" b="1" dirty="0"/>
          </a:p>
          <a:p>
            <a:pPr lvl="1"/>
            <a:r>
              <a:rPr lang="zh-CN" altLang="en-US" b="1" dirty="0"/>
              <a:t>服务器上行流量过高且持续</a:t>
            </a:r>
            <a:endParaRPr lang="en-US" altLang="zh-CN" b="1" dirty="0"/>
          </a:p>
          <a:p>
            <a:pPr lvl="1"/>
            <a:r>
              <a:rPr lang="zh-CN" altLang="en-US" b="1" dirty="0"/>
              <a:t>硬盘可用空间小于 </a:t>
            </a:r>
            <a:r>
              <a:rPr lang="en-US" altLang="zh-CN" b="1" dirty="0"/>
              <a:t>10%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725CDA-CD2A-CCB4-E3E1-3CAC2D6285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8409" y="1690688"/>
            <a:ext cx="4816737" cy="3767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7899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+mn-ea"/>
                <a:ea typeface="+mn-ea"/>
              </a:rPr>
              <a:t>大纲</a:t>
            </a:r>
            <a:endParaRPr lang="en-US" b="1" dirty="0">
              <a:latin typeface="+mn-ea"/>
              <a:ea typeface="+mn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7265C-0508-0B83-1A9A-8FC2BD8A9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b="1" dirty="0"/>
              <a:t>背景与前期工作</a:t>
            </a:r>
            <a:endParaRPr lang="en-US" altLang="zh-CN" b="1" dirty="0"/>
          </a:p>
          <a:p>
            <a:r>
              <a:rPr lang="zh-CN" altLang="en-US" b="1" dirty="0"/>
              <a:t>架构演进</a:t>
            </a:r>
            <a:endParaRPr lang="en-US" altLang="zh-CN" b="1" dirty="0"/>
          </a:p>
          <a:p>
            <a:r>
              <a:rPr lang="zh-CN" altLang="en-US" b="1" dirty="0"/>
              <a:t>前端与设计</a:t>
            </a:r>
            <a:endParaRPr lang="en-US" altLang="zh-CN" b="1" dirty="0"/>
          </a:p>
          <a:p>
            <a:r>
              <a:rPr lang="zh-CN" altLang="en-US" b="1" dirty="0"/>
              <a:t>后端与运维</a:t>
            </a:r>
            <a:endParaRPr lang="en-US" altLang="zh-CN" b="1" dirty="0"/>
          </a:p>
          <a:p>
            <a:r>
              <a:rPr lang="zh-CN" altLang="en-US" b="1" dirty="0">
                <a:solidFill>
                  <a:srgbClr val="B02025"/>
                </a:solidFill>
              </a:rPr>
              <a:t>成果与反响</a:t>
            </a:r>
            <a:endParaRPr lang="en-US" altLang="zh-CN" b="1" dirty="0">
              <a:solidFill>
                <a:srgbClr val="B02025"/>
              </a:solidFill>
            </a:endParaRPr>
          </a:p>
          <a:p>
            <a:r>
              <a:rPr lang="zh-CN" altLang="en-US" b="1" dirty="0"/>
              <a:t>未来展望</a:t>
            </a:r>
            <a:endParaRPr lang="en-US" altLang="zh-CN" b="1" dirty="0"/>
          </a:p>
          <a:p>
            <a:r>
              <a:rPr lang="zh-CN" altLang="en-US" b="1" dirty="0"/>
              <a:t>结语</a:t>
            </a:r>
            <a:endParaRPr lang="en-US" altLang="zh-CN" b="1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7599C007-02D3-403E-910C-F1307280EA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95795" y="1576873"/>
            <a:ext cx="3704253" cy="37042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83133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85BAEC2-E249-99F6-2A1F-5C5A6D8FF2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" y="0"/>
            <a:ext cx="121880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5572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+mn-ea"/>
                <a:ea typeface="+mn-ea"/>
              </a:rPr>
              <a:t>成果</a:t>
            </a:r>
            <a:endParaRPr lang="en-US" b="1" dirty="0">
              <a:latin typeface="+mn-ea"/>
              <a:ea typeface="+mn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7265C-0508-0B83-1A9A-8FC2BD8A9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b="1" dirty="0"/>
              <a:t>镜像数量由十余个</a:t>
            </a:r>
            <a:r>
              <a:rPr lang="zh-CN" altLang="en-US" b="1" dirty="0">
                <a:solidFill>
                  <a:srgbClr val="003F88"/>
                </a:solidFill>
              </a:rPr>
              <a:t>上升到 </a:t>
            </a:r>
            <a:r>
              <a:rPr lang="en-US" altLang="zh-CN" b="1" dirty="0">
                <a:solidFill>
                  <a:srgbClr val="003F88"/>
                </a:solidFill>
              </a:rPr>
              <a:t>58 </a:t>
            </a:r>
            <a:r>
              <a:rPr lang="zh-CN" altLang="en-US" b="1" dirty="0">
                <a:solidFill>
                  <a:srgbClr val="003F88"/>
                </a:solidFill>
              </a:rPr>
              <a:t>个</a:t>
            </a:r>
            <a:endParaRPr lang="en-US" altLang="zh-CN" b="1" dirty="0">
              <a:solidFill>
                <a:srgbClr val="003F88"/>
              </a:solidFill>
            </a:endParaRPr>
          </a:p>
          <a:p>
            <a:r>
              <a:rPr lang="zh-CN" altLang="en-US" b="1" dirty="0"/>
              <a:t>推进了</a:t>
            </a:r>
            <a:r>
              <a:rPr lang="zh-CN" altLang="en-US" b="1" dirty="0">
                <a:solidFill>
                  <a:srgbClr val="003F88"/>
                </a:solidFill>
              </a:rPr>
              <a:t>十余个</a:t>
            </a:r>
            <a:r>
              <a:rPr lang="zh-CN" altLang="en-US" b="1" dirty="0"/>
              <a:t>镜像的</a:t>
            </a:r>
            <a:r>
              <a:rPr lang="zh-CN" altLang="en-US" b="1" dirty="0">
                <a:solidFill>
                  <a:srgbClr val="003F88"/>
                </a:solidFill>
              </a:rPr>
              <a:t>官方认证</a:t>
            </a:r>
            <a:endParaRPr lang="en-US" altLang="zh-CN" b="1" dirty="0">
              <a:solidFill>
                <a:srgbClr val="003F88"/>
              </a:solidFill>
            </a:endParaRPr>
          </a:p>
          <a:p>
            <a:r>
              <a:rPr lang="zh-CN" altLang="en-US" b="1" dirty="0">
                <a:solidFill>
                  <a:srgbClr val="003F88"/>
                </a:solidFill>
              </a:rPr>
              <a:t>二十余个镜像请求</a:t>
            </a:r>
            <a:r>
              <a:rPr lang="zh-CN" altLang="en-US" b="1" dirty="0"/>
              <a:t>，满足了其中的大部分</a:t>
            </a:r>
            <a:endParaRPr lang="en-US" altLang="zh-CN" b="1" dirty="0"/>
          </a:p>
          <a:p>
            <a:pPr lvl="1"/>
            <a:r>
              <a:rPr lang="zh-CN" altLang="en-US" b="1" dirty="0"/>
              <a:t>重点支持对校内镜像站有强需求的场景，如实验室服务器没有公网访问条件的情形</a:t>
            </a:r>
            <a:endParaRPr lang="en-US" altLang="zh-CN" b="1" dirty="0"/>
          </a:p>
          <a:p>
            <a:pPr lvl="1"/>
            <a:r>
              <a:rPr lang="zh-CN" altLang="en-US" b="1" dirty="0"/>
              <a:t>过于小众的镜像，无合理理由暂不予以支持</a:t>
            </a:r>
            <a:endParaRPr lang="en-US" altLang="zh-CN" b="1" dirty="0"/>
          </a:p>
          <a:p>
            <a:r>
              <a:rPr lang="zh-CN" altLang="en-US" b="1" dirty="0">
                <a:solidFill>
                  <a:srgbClr val="003F88"/>
                </a:solidFill>
              </a:rPr>
              <a:t>社区贡献</a:t>
            </a:r>
            <a:endParaRPr lang="en-US" altLang="zh-CN" b="1" dirty="0">
              <a:solidFill>
                <a:srgbClr val="003F88"/>
              </a:solidFill>
            </a:endParaRPr>
          </a:p>
          <a:p>
            <a:pPr lvl="1"/>
            <a:r>
              <a:rPr lang="zh-CN" altLang="en-US" b="1" dirty="0"/>
              <a:t>多位社区贡献者为镜像站贡献代码</a:t>
            </a:r>
            <a:endParaRPr lang="en-US" altLang="zh-CN" b="1" dirty="0"/>
          </a:p>
          <a:p>
            <a:pPr lvl="2"/>
            <a:r>
              <a:rPr lang="zh-CN" altLang="en-US" b="1" dirty="0"/>
              <a:t>最近，有一位同学为前端贡献了按镜像首字母排列列表的功能</a:t>
            </a:r>
            <a:endParaRPr lang="en-US" altLang="zh-CN" b="1" dirty="0"/>
          </a:p>
        </p:txBody>
      </p:sp>
    </p:spTree>
    <p:extLst>
      <p:ext uri="{BB962C8B-B14F-4D97-AF65-F5344CB8AC3E}">
        <p14:creationId xmlns:p14="http://schemas.microsoft.com/office/powerpoint/2010/main" val="33201193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+mn-ea"/>
                <a:ea typeface="+mn-ea"/>
              </a:rPr>
              <a:t>学生社区的认可</a:t>
            </a:r>
            <a:endParaRPr lang="en-US" b="1" dirty="0">
              <a:solidFill>
                <a:srgbClr val="003F88"/>
              </a:solidFill>
              <a:latin typeface="+mn-ea"/>
              <a:ea typeface="+mn-e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E9F4097-8313-5AD4-17BF-94F0134EFA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90688"/>
            <a:ext cx="3275424" cy="49735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455D8EA-B193-0EEF-24B9-7264350952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0586" y="1755179"/>
            <a:ext cx="4241949" cy="484459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3AC6347-8C60-016B-E127-783D574D8B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4008" y="1755179"/>
            <a:ext cx="3570240" cy="4263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26837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+mn-ea"/>
                <a:ea typeface="+mn-ea"/>
              </a:rPr>
              <a:t>学校官方的认可</a:t>
            </a:r>
            <a:endParaRPr lang="en-US" b="1" dirty="0">
              <a:solidFill>
                <a:srgbClr val="003F88"/>
              </a:solidFill>
              <a:latin typeface="+mn-ea"/>
              <a:ea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C599C6-8FCD-A434-3D2D-E576432722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375" y="1498082"/>
            <a:ext cx="8730343" cy="49108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6DFC8D7-22F3-C68A-BDE2-A16ACE33F267}"/>
              </a:ext>
            </a:extLst>
          </p:cNvPr>
          <p:cNvCxnSpPr>
            <a:cxnSpLocks/>
          </p:cNvCxnSpPr>
          <p:nvPr/>
        </p:nvCxnSpPr>
        <p:spPr>
          <a:xfrm flipH="1">
            <a:off x="5290457" y="3666931"/>
            <a:ext cx="5421086" cy="1692987"/>
          </a:xfrm>
          <a:prstGeom prst="straightConnector1">
            <a:avLst/>
          </a:prstGeom>
          <a:ln w="76200">
            <a:solidFill>
              <a:srgbClr val="B0202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7489DB4C-7FFE-31A8-DE69-ED6B58501650}"/>
              </a:ext>
            </a:extLst>
          </p:cNvPr>
          <p:cNvSpPr/>
          <p:nvPr/>
        </p:nvSpPr>
        <p:spPr>
          <a:xfrm>
            <a:off x="2827176" y="1531258"/>
            <a:ext cx="2164702" cy="410547"/>
          </a:xfrm>
          <a:prstGeom prst="rect">
            <a:avLst/>
          </a:prstGeom>
          <a:noFill/>
          <a:ln w="57150">
            <a:solidFill>
              <a:srgbClr val="B020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66633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+mn-ea"/>
                <a:ea typeface="+mn-ea"/>
              </a:rPr>
              <a:t>大纲</a:t>
            </a:r>
            <a:endParaRPr lang="en-US" b="1" dirty="0">
              <a:latin typeface="+mn-ea"/>
              <a:ea typeface="+mn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7265C-0508-0B83-1A9A-8FC2BD8A9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b="1" dirty="0"/>
              <a:t>背景与前期工作</a:t>
            </a:r>
            <a:endParaRPr lang="en-US" altLang="zh-CN" b="1" dirty="0"/>
          </a:p>
          <a:p>
            <a:r>
              <a:rPr lang="zh-CN" altLang="en-US" b="1" dirty="0"/>
              <a:t>架构演进</a:t>
            </a:r>
            <a:endParaRPr lang="en-US" altLang="zh-CN" b="1" dirty="0"/>
          </a:p>
          <a:p>
            <a:r>
              <a:rPr lang="zh-CN" altLang="en-US" b="1" dirty="0"/>
              <a:t>前端与设计</a:t>
            </a:r>
            <a:endParaRPr lang="en-US" altLang="zh-CN" b="1" dirty="0"/>
          </a:p>
          <a:p>
            <a:r>
              <a:rPr lang="zh-CN" altLang="en-US" b="1" dirty="0"/>
              <a:t>后端与运维</a:t>
            </a:r>
            <a:endParaRPr lang="en-US" altLang="zh-CN" b="1" dirty="0"/>
          </a:p>
          <a:p>
            <a:r>
              <a:rPr lang="zh-CN" altLang="en-US" b="1" dirty="0"/>
              <a:t>成果与反响</a:t>
            </a:r>
            <a:endParaRPr lang="en-US" altLang="zh-CN" b="1" dirty="0"/>
          </a:p>
          <a:p>
            <a:r>
              <a:rPr lang="zh-CN" altLang="en-US" b="1" dirty="0">
                <a:solidFill>
                  <a:srgbClr val="B02025"/>
                </a:solidFill>
              </a:rPr>
              <a:t>未来展望</a:t>
            </a:r>
            <a:endParaRPr lang="en-US" altLang="zh-CN" b="1" dirty="0">
              <a:solidFill>
                <a:srgbClr val="B02025"/>
              </a:solidFill>
            </a:endParaRPr>
          </a:p>
          <a:p>
            <a:r>
              <a:rPr lang="zh-CN" altLang="en-US" b="1" dirty="0"/>
              <a:t>结语</a:t>
            </a:r>
            <a:endParaRPr lang="en-US" altLang="zh-CN" b="1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ECC0FAA-860A-DB73-483E-406A4B6CB7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95795" y="1576873"/>
            <a:ext cx="3704253" cy="37042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5872416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>
                <a:latin typeface="+mn-ea"/>
                <a:ea typeface="+mn-ea"/>
              </a:rPr>
              <a:t>Q1</a:t>
            </a:r>
            <a:r>
              <a:rPr lang="zh-CN" altLang="en-US" b="1" dirty="0">
                <a:latin typeface="+mn-ea"/>
                <a:ea typeface="+mn-ea"/>
              </a:rPr>
              <a:t>：是否准备迁移到</a:t>
            </a:r>
            <a:r>
              <a:rPr lang="en-US" altLang="zh-CN" b="1" dirty="0">
                <a:solidFill>
                  <a:srgbClr val="003F88"/>
                </a:solidFill>
                <a:latin typeface="+mn-ea"/>
                <a:ea typeface="+mn-ea"/>
              </a:rPr>
              <a:t>k8s</a:t>
            </a:r>
            <a:r>
              <a:rPr lang="zh-CN" altLang="en-US" b="1" dirty="0">
                <a:latin typeface="+mn-ea"/>
                <a:ea typeface="+mn-ea"/>
              </a:rPr>
              <a:t>？</a:t>
            </a:r>
            <a:endParaRPr lang="en-US" b="1" dirty="0">
              <a:solidFill>
                <a:srgbClr val="003F88"/>
              </a:solidFill>
              <a:latin typeface="+mn-ea"/>
              <a:ea typeface="+mn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7265C-0508-0B83-1A9A-8FC2BD8A9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b="1" dirty="0"/>
              <a:t>k8s</a:t>
            </a:r>
            <a:r>
              <a:rPr lang="zh-CN" altLang="en-US" b="1" dirty="0"/>
              <a:t>是一套</a:t>
            </a:r>
            <a:r>
              <a:rPr lang="zh-CN" altLang="en-US" b="1" dirty="0">
                <a:solidFill>
                  <a:srgbClr val="003F88"/>
                </a:solidFill>
              </a:rPr>
              <a:t>极为复杂</a:t>
            </a:r>
            <a:r>
              <a:rPr lang="zh-CN" altLang="en-US" b="1" dirty="0"/>
              <a:t>的系统</a:t>
            </a:r>
            <a:endParaRPr lang="en-US" altLang="zh-CN" b="1" dirty="0"/>
          </a:p>
          <a:p>
            <a:pPr lvl="1"/>
            <a:r>
              <a:rPr lang="zh-CN" altLang="en-US" b="1" dirty="0"/>
              <a:t>即使市场上存在简化的安装方案（如 </a:t>
            </a:r>
            <a:r>
              <a:rPr lang="en-US" altLang="zh-CN" b="1" dirty="0"/>
              <a:t>rancher</a:t>
            </a:r>
            <a:r>
              <a:rPr lang="zh-CN" altLang="en-US" b="1" dirty="0"/>
              <a:t>、</a:t>
            </a:r>
            <a:r>
              <a:rPr lang="en-US" altLang="zh-CN" b="1" dirty="0"/>
              <a:t>k3s</a:t>
            </a:r>
            <a:r>
              <a:rPr lang="zh-CN" altLang="en-US" b="1" dirty="0"/>
              <a:t>），且 </a:t>
            </a:r>
            <a:r>
              <a:rPr lang="en-US" altLang="zh-CN" b="1" dirty="0"/>
              <a:t>k8s </a:t>
            </a:r>
            <a:r>
              <a:rPr lang="zh-CN" altLang="en-US" b="1" dirty="0"/>
              <a:t>抽象出的 </a:t>
            </a:r>
            <a:r>
              <a:rPr lang="en-US" altLang="zh-CN" b="1" dirty="0" err="1"/>
              <a:t>pvc</a:t>
            </a:r>
            <a:r>
              <a:rPr lang="zh-CN" altLang="en-US" b="1" dirty="0"/>
              <a:t>、</a:t>
            </a:r>
            <a:r>
              <a:rPr lang="en-US" altLang="zh-CN" b="1" dirty="0"/>
              <a:t>deployments </a:t>
            </a:r>
            <a:r>
              <a:rPr lang="zh-CN" altLang="en-US" b="1" dirty="0"/>
              <a:t>等概念并不难理解，但无法回避的事实是，</a:t>
            </a:r>
            <a:r>
              <a:rPr lang="en-US" altLang="zh-CN" b="1" dirty="0"/>
              <a:t>k8s </a:t>
            </a:r>
            <a:r>
              <a:rPr lang="zh-CN" altLang="en-US" b="1" dirty="0"/>
              <a:t>是一个复杂的容器编排系统，很多概念</a:t>
            </a:r>
            <a:r>
              <a:rPr lang="zh-CN" altLang="en-US" b="1" dirty="0">
                <a:solidFill>
                  <a:srgbClr val="003F88"/>
                </a:solidFill>
              </a:rPr>
              <a:t>与传统的部署方案不对齐</a:t>
            </a:r>
            <a:endParaRPr lang="en-US" altLang="zh-CN" b="1" dirty="0">
              <a:solidFill>
                <a:srgbClr val="003F88"/>
              </a:solidFill>
            </a:endParaRPr>
          </a:p>
          <a:p>
            <a:pPr lvl="1"/>
            <a:r>
              <a:rPr lang="zh-CN" altLang="en-US" b="1" dirty="0"/>
              <a:t>爱好者们对这一系统往往</a:t>
            </a:r>
            <a:r>
              <a:rPr lang="zh-CN" altLang="en-US" b="1" dirty="0">
                <a:solidFill>
                  <a:srgbClr val="003F88"/>
                </a:solidFill>
              </a:rPr>
              <a:t>并不熟悉</a:t>
            </a:r>
            <a:r>
              <a:rPr lang="zh-CN" altLang="en-US" b="1" dirty="0"/>
              <a:t>，如果采用这一基础设施，就需要投入大量时间学习；即使少数同学有时间钻研且做出了成果，后面几届接手的同学也未必有这个精力</a:t>
            </a:r>
            <a:endParaRPr lang="en-US" altLang="zh-CN" b="1" dirty="0"/>
          </a:p>
          <a:p>
            <a:r>
              <a:rPr lang="zh-CN" altLang="en-US" b="1" dirty="0"/>
              <a:t>我们目前的需求能很好地</a:t>
            </a:r>
            <a:r>
              <a:rPr lang="zh-CN" altLang="en-US" b="1" dirty="0">
                <a:solidFill>
                  <a:srgbClr val="003F88"/>
                </a:solidFill>
              </a:rPr>
              <a:t>被传统容器方案解决</a:t>
            </a:r>
            <a:endParaRPr lang="en-US" altLang="zh-CN" b="1" dirty="0">
              <a:solidFill>
                <a:srgbClr val="003F88"/>
              </a:solidFill>
            </a:endParaRPr>
          </a:p>
          <a:p>
            <a:pPr lvl="1"/>
            <a:r>
              <a:rPr lang="zh-CN" altLang="en-US" b="1" dirty="0"/>
              <a:t>使用 </a:t>
            </a:r>
            <a:r>
              <a:rPr lang="en-US" altLang="zh-CN" b="1" dirty="0"/>
              <a:t>dockers compose / docker API </a:t>
            </a:r>
            <a:r>
              <a:rPr lang="zh-CN" altLang="en-US" b="1" dirty="0"/>
              <a:t>可解决我们的绝大多数问题</a:t>
            </a:r>
            <a:endParaRPr lang="en-US" altLang="zh-CN" b="1" dirty="0"/>
          </a:p>
          <a:p>
            <a:r>
              <a:rPr lang="zh-CN" altLang="en-US" b="1" dirty="0"/>
              <a:t>综上，我们对</a:t>
            </a:r>
            <a:r>
              <a:rPr lang="en-US" altLang="zh-CN" b="1" dirty="0"/>
              <a:t>k8s</a:t>
            </a:r>
            <a:r>
              <a:rPr lang="zh-CN" altLang="en-US" b="1" dirty="0"/>
              <a:t>仍然持</a:t>
            </a:r>
            <a:r>
              <a:rPr lang="zh-CN" altLang="en-US" b="1" dirty="0">
                <a:solidFill>
                  <a:srgbClr val="003F88"/>
                </a:solidFill>
              </a:rPr>
              <a:t>谨慎观望</a:t>
            </a:r>
            <a:r>
              <a:rPr lang="zh-CN" altLang="en-US" b="1" dirty="0"/>
              <a:t>态度</a:t>
            </a:r>
            <a:endParaRPr lang="en-US" altLang="zh-CN" b="1" dirty="0"/>
          </a:p>
        </p:txBody>
      </p:sp>
    </p:spTree>
    <p:extLst>
      <p:ext uri="{BB962C8B-B14F-4D97-AF65-F5344CB8AC3E}">
        <p14:creationId xmlns:p14="http://schemas.microsoft.com/office/powerpoint/2010/main" val="333557058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>
                <a:latin typeface="+mn-ea"/>
                <a:ea typeface="+mn-ea"/>
              </a:rPr>
              <a:t>Q2</a:t>
            </a:r>
            <a:r>
              <a:rPr lang="zh-CN" altLang="en-US" b="1" dirty="0">
                <a:latin typeface="+mn-ea"/>
                <a:ea typeface="+mn-ea"/>
              </a:rPr>
              <a:t>：目前的</a:t>
            </a:r>
            <a:r>
              <a:rPr lang="zh-CN" altLang="en-US" b="1" dirty="0">
                <a:solidFill>
                  <a:srgbClr val="003F88"/>
                </a:solidFill>
                <a:latin typeface="+mn-ea"/>
                <a:ea typeface="+mn-ea"/>
              </a:rPr>
              <a:t>工作</a:t>
            </a:r>
            <a:r>
              <a:rPr lang="zh-CN" altLang="en-US" b="1" dirty="0">
                <a:latin typeface="+mn-ea"/>
                <a:ea typeface="+mn-ea"/>
              </a:rPr>
              <a:t>有什么</a:t>
            </a:r>
            <a:r>
              <a:rPr lang="zh-CN" altLang="en-US" b="1" dirty="0">
                <a:solidFill>
                  <a:srgbClr val="003F88"/>
                </a:solidFill>
                <a:latin typeface="+mn-ea"/>
                <a:ea typeface="+mn-ea"/>
              </a:rPr>
              <a:t>难点</a:t>
            </a:r>
            <a:r>
              <a:rPr lang="zh-CN" altLang="en-US" b="1" dirty="0">
                <a:latin typeface="+mn-ea"/>
                <a:ea typeface="+mn-ea"/>
              </a:rPr>
              <a:t>？</a:t>
            </a:r>
            <a:endParaRPr lang="en-US" b="1" dirty="0">
              <a:latin typeface="+mn-ea"/>
              <a:ea typeface="+mn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7265C-0508-0B83-1A9A-8FC2BD8A9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b="1" dirty="0"/>
              <a:t>目前的问题集中在硬件设备的</a:t>
            </a:r>
            <a:r>
              <a:rPr lang="zh-CN" altLang="en-US" b="1" dirty="0">
                <a:solidFill>
                  <a:srgbClr val="003F88"/>
                </a:solidFill>
              </a:rPr>
              <a:t>物理限制</a:t>
            </a:r>
            <a:r>
              <a:rPr lang="zh-CN" altLang="en-US" b="1" dirty="0"/>
              <a:t>上</a:t>
            </a:r>
            <a:endParaRPr lang="en-US" altLang="zh-CN" b="1" dirty="0"/>
          </a:p>
          <a:p>
            <a:pPr lvl="1"/>
            <a:r>
              <a:rPr lang="en-US" altLang="zh-CN" b="1" dirty="0"/>
              <a:t>I/O</a:t>
            </a:r>
            <a:r>
              <a:rPr lang="zh-CN" altLang="en-US" b="1" dirty="0"/>
              <a:t>经常</a:t>
            </a:r>
            <a:r>
              <a:rPr lang="zh-CN" altLang="en-US" b="1" dirty="0">
                <a:solidFill>
                  <a:srgbClr val="003F88"/>
                </a:solidFill>
              </a:rPr>
              <a:t>打满</a:t>
            </a:r>
            <a:r>
              <a:rPr lang="zh-CN" altLang="en-US" b="1" dirty="0"/>
              <a:t>，同步任务排长队（暂时没有造成堆积）</a:t>
            </a:r>
            <a:endParaRPr lang="en-US" altLang="zh-CN" b="1" dirty="0"/>
          </a:p>
          <a:p>
            <a:pPr lvl="1"/>
            <a:r>
              <a:rPr lang="zh-CN" altLang="en-US" b="1" dirty="0"/>
              <a:t>服务运行在</a:t>
            </a:r>
            <a:r>
              <a:rPr lang="zh-CN" altLang="en-US" b="1" dirty="0">
                <a:solidFill>
                  <a:srgbClr val="003F88"/>
                </a:solidFill>
              </a:rPr>
              <a:t>虚拟机</a:t>
            </a:r>
            <a:r>
              <a:rPr lang="zh-CN" altLang="en-US" b="1" dirty="0"/>
              <a:t>上，存在性能损失</a:t>
            </a:r>
            <a:endParaRPr lang="en-US" altLang="zh-CN" b="1" dirty="0">
              <a:solidFill>
                <a:srgbClr val="B02025"/>
              </a:solidFill>
            </a:endParaRPr>
          </a:p>
          <a:p>
            <a:pPr lvl="1"/>
            <a:r>
              <a:rPr lang="zh-CN" altLang="en-US" b="1" dirty="0">
                <a:solidFill>
                  <a:srgbClr val="B02025"/>
                </a:solidFill>
              </a:rPr>
              <a:t>也不知道去哪化缘</a:t>
            </a:r>
            <a:endParaRPr lang="en-US" altLang="zh-CN" b="1" dirty="0">
              <a:solidFill>
                <a:srgbClr val="B02025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E686C5-BA24-3C27-A55B-0905FE2A84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473068"/>
            <a:ext cx="2125717" cy="170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6271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>
                <a:latin typeface="+mn-ea"/>
                <a:ea typeface="+mn-ea"/>
              </a:rPr>
              <a:t>Q3</a:t>
            </a:r>
            <a:r>
              <a:rPr lang="zh-CN" altLang="en-US" b="1" dirty="0">
                <a:latin typeface="+mn-ea"/>
                <a:ea typeface="+mn-ea"/>
              </a:rPr>
              <a:t>：未来有什么</a:t>
            </a:r>
            <a:r>
              <a:rPr lang="zh-CN" altLang="en-US" b="1" dirty="0">
                <a:solidFill>
                  <a:srgbClr val="003F88"/>
                </a:solidFill>
                <a:latin typeface="+mn-ea"/>
                <a:ea typeface="+mn-ea"/>
              </a:rPr>
              <a:t>开发计划</a:t>
            </a:r>
            <a:r>
              <a:rPr lang="zh-CN" altLang="en-US" b="1" dirty="0">
                <a:latin typeface="+mn-ea"/>
                <a:ea typeface="+mn-ea"/>
              </a:rPr>
              <a:t>吗？</a:t>
            </a:r>
            <a:endParaRPr lang="en-US" b="1" dirty="0">
              <a:solidFill>
                <a:srgbClr val="003F88"/>
              </a:solidFill>
              <a:latin typeface="+mn-ea"/>
              <a:ea typeface="+mn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7265C-0508-0B83-1A9A-8FC2BD8A9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b="1" dirty="0"/>
              <a:t>镜像站的首要目标就是</a:t>
            </a:r>
            <a:r>
              <a:rPr lang="zh-CN" altLang="en-US" b="1" dirty="0">
                <a:solidFill>
                  <a:srgbClr val="003F88"/>
                </a:solidFill>
              </a:rPr>
              <a:t>提供可靠的镜像服务</a:t>
            </a:r>
            <a:endParaRPr lang="en-US" altLang="zh-CN" b="1" dirty="0">
              <a:solidFill>
                <a:srgbClr val="003F88"/>
              </a:solidFill>
            </a:endParaRPr>
          </a:p>
          <a:p>
            <a:pPr lvl="1"/>
            <a:r>
              <a:rPr lang="zh-CN" altLang="en-US" b="1" dirty="0"/>
              <a:t>已有的基础设施和工作流已经考虑到大多数情况了</a:t>
            </a:r>
            <a:endParaRPr lang="en-US" altLang="zh-CN" b="1" dirty="0"/>
          </a:p>
          <a:p>
            <a:r>
              <a:rPr lang="zh-CN" altLang="en-US" b="1" dirty="0"/>
              <a:t>增量的开发计划</a:t>
            </a:r>
            <a:endParaRPr lang="en-US" altLang="zh-CN" b="1" dirty="0"/>
          </a:p>
          <a:p>
            <a:pPr lvl="1"/>
            <a:r>
              <a:rPr lang="zh-CN" altLang="en-US" b="1" dirty="0"/>
              <a:t>给前端写个</a:t>
            </a:r>
            <a:r>
              <a:rPr lang="zh-CN" altLang="en-US" b="1" dirty="0">
                <a:solidFill>
                  <a:srgbClr val="003F88"/>
                </a:solidFill>
              </a:rPr>
              <a:t>搜索</a:t>
            </a:r>
            <a:r>
              <a:rPr lang="zh-CN" altLang="en-US" b="1" dirty="0"/>
              <a:t>功能</a:t>
            </a:r>
            <a:endParaRPr lang="en-US" altLang="zh-CN" b="1" dirty="0"/>
          </a:p>
          <a:p>
            <a:pPr lvl="1"/>
            <a:r>
              <a:rPr lang="zh-CN" altLang="en-US" b="1" dirty="0"/>
              <a:t>把</a:t>
            </a:r>
            <a:r>
              <a:rPr lang="zh-CN" altLang="en-US" b="1" dirty="0">
                <a:solidFill>
                  <a:srgbClr val="003F88"/>
                </a:solidFill>
              </a:rPr>
              <a:t>监控透出</a:t>
            </a:r>
            <a:r>
              <a:rPr lang="zh-CN" altLang="en-US" b="1" dirty="0"/>
              <a:t>给用户</a:t>
            </a:r>
            <a:endParaRPr lang="en-US" altLang="zh-CN" b="1" dirty="0"/>
          </a:p>
          <a:p>
            <a:r>
              <a:rPr lang="zh-CN" altLang="en-US" b="1" dirty="0"/>
              <a:t>不考虑多集群部署吗？</a:t>
            </a:r>
            <a:endParaRPr lang="en-US" altLang="zh-CN" b="1" dirty="0"/>
          </a:p>
          <a:p>
            <a:pPr lvl="1"/>
            <a:r>
              <a:rPr lang="zh-CN" altLang="en-US" b="1" dirty="0"/>
              <a:t>你说的对，但是首先我们要有第二台机器</a:t>
            </a:r>
            <a:endParaRPr lang="en-US" altLang="zh-CN" b="1" dirty="0"/>
          </a:p>
        </p:txBody>
      </p:sp>
    </p:spTree>
    <p:extLst>
      <p:ext uri="{BB962C8B-B14F-4D97-AF65-F5344CB8AC3E}">
        <p14:creationId xmlns:p14="http://schemas.microsoft.com/office/powerpoint/2010/main" val="1027030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+mn-ea"/>
                <a:ea typeface="+mn-ea"/>
              </a:rPr>
              <a:t>大纲</a:t>
            </a:r>
            <a:endParaRPr lang="en-US" b="1" dirty="0">
              <a:latin typeface="+mn-ea"/>
              <a:ea typeface="+mn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7265C-0508-0B83-1A9A-8FC2BD8A9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b="1" dirty="0"/>
              <a:t>背景与前期工作</a:t>
            </a:r>
            <a:endParaRPr lang="en-US" altLang="zh-CN" b="1" dirty="0"/>
          </a:p>
          <a:p>
            <a:r>
              <a:rPr lang="zh-CN" altLang="en-US" b="1" dirty="0"/>
              <a:t>架构演进</a:t>
            </a:r>
            <a:endParaRPr lang="en-US" altLang="zh-CN" b="1" dirty="0"/>
          </a:p>
          <a:p>
            <a:r>
              <a:rPr lang="zh-CN" altLang="en-US" b="1" dirty="0"/>
              <a:t>前端与设计</a:t>
            </a:r>
            <a:endParaRPr lang="en-US" altLang="zh-CN" b="1" dirty="0"/>
          </a:p>
          <a:p>
            <a:r>
              <a:rPr lang="zh-CN" altLang="en-US" b="1" dirty="0"/>
              <a:t>后端与运维</a:t>
            </a:r>
            <a:endParaRPr lang="en-US" altLang="zh-CN" b="1" dirty="0"/>
          </a:p>
          <a:p>
            <a:r>
              <a:rPr lang="zh-CN" altLang="en-US" b="1" dirty="0"/>
              <a:t>成果与反响</a:t>
            </a:r>
            <a:endParaRPr lang="en-US" altLang="zh-CN" b="1" dirty="0"/>
          </a:p>
          <a:p>
            <a:r>
              <a:rPr lang="zh-CN" altLang="en-US" b="1" dirty="0"/>
              <a:t>未来展望</a:t>
            </a:r>
            <a:endParaRPr lang="en-US" altLang="zh-CN" b="1" dirty="0"/>
          </a:p>
          <a:p>
            <a:r>
              <a:rPr lang="zh-CN" altLang="en-US" b="1" dirty="0"/>
              <a:t>结语</a:t>
            </a:r>
            <a:endParaRPr lang="en-US" altLang="zh-CN" b="1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B5F691C-68EF-4127-4BEC-6F0015F32C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95795" y="1576873"/>
            <a:ext cx="3704253" cy="37042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4543831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+mn-ea"/>
                <a:ea typeface="+mn-ea"/>
              </a:rPr>
              <a:t>大纲</a:t>
            </a:r>
            <a:endParaRPr lang="en-US" b="1" dirty="0">
              <a:latin typeface="+mn-ea"/>
              <a:ea typeface="+mn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7265C-0508-0B83-1A9A-8FC2BD8A9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b="1" dirty="0"/>
              <a:t>背景与前期工作</a:t>
            </a:r>
            <a:endParaRPr lang="en-US" altLang="zh-CN" b="1" dirty="0"/>
          </a:p>
          <a:p>
            <a:r>
              <a:rPr lang="zh-CN" altLang="en-US" b="1" dirty="0"/>
              <a:t>架构演进</a:t>
            </a:r>
            <a:endParaRPr lang="en-US" altLang="zh-CN" b="1" dirty="0"/>
          </a:p>
          <a:p>
            <a:r>
              <a:rPr lang="zh-CN" altLang="en-US" b="1" dirty="0"/>
              <a:t>前端与设计</a:t>
            </a:r>
            <a:endParaRPr lang="en-US" altLang="zh-CN" b="1" dirty="0"/>
          </a:p>
          <a:p>
            <a:r>
              <a:rPr lang="zh-CN" altLang="en-US" b="1" dirty="0"/>
              <a:t>后端与运维</a:t>
            </a:r>
            <a:endParaRPr lang="en-US" altLang="zh-CN" b="1" dirty="0"/>
          </a:p>
          <a:p>
            <a:r>
              <a:rPr lang="zh-CN" altLang="en-US" b="1" dirty="0"/>
              <a:t>成果与反响</a:t>
            </a:r>
            <a:endParaRPr lang="en-US" altLang="zh-CN" b="1" dirty="0"/>
          </a:p>
          <a:p>
            <a:r>
              <a:rPr lang="zh-CN" altLang="en-US" b="1" dirty="0"/>
              <a:t>未来展望</a:t>
            </a:r>
            <a:endParaRPr lang="en-US" altLang="zh-CN" b="1" dirty="0"/>
          </a:p>
          <a:p>
            <a:r>
              <a:rPr lang="zh-CN" altLang="en-US" b="1" dirty="0">
                <a:solidFill>
                  <a:srgbClr val="B02025"/>
                </a:solidFill>
              </a:rPr>
              <a:t>结语</a:t>
            </a:r>
            <a:endParaRPr lang="en-US" altLang="zh-CN" b="1" dirty="0">
              <a:solidFill>
                <a:srgbClr val="B02025"/>
              </a:solidFill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73680BB-39FE-7631-1568-1334A9D81E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95795" y="1576873"/>
            <a:ext cx="3704253" cy="37042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20182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+mn-ea"/>
                <a:ea typeface="+mn-ea"/>
              </a:rPr>
              <a:t>结语</a:t>
            </a:r>
            <a:endParaRPr lang="en-US" b="1" dirty="0">
              <a:latin typeface="+mn-ea"/>
              <a:ea typeface="+mn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7265C-0508-0B83-1A9A-8FC2BD8A9D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75175"/>
          </a:xfrm>
        </p:spPr>
        <p:txBody>
          <a:bodyPr>
            <a:normAutofit/>
          </a:bodyPr>
          <a:lstStyle/>
          <a:p>
            <a:r>
              <a:rPr lang="zh-CN" altLang="en-US" b="1" dirty="0"/>
              <a:t>新镜像站的所有设施完全</a:t>
            </a:r>
            <a:r>
              <a:rPr lang="zh-CN" altLang="en-US" b="1" dirty="0">
                <a:solidFill>
                  <a:srgbClr val="003F88"/>
                </a:solidFill>
              </a:rPr>
              <a:t>从</a:t>
            </a:r>
            <a:r>
              <a:rPr lang="en-US" altLang="zh-CN" b="1" dirty="0">
                <a:solidFill>
                  <a:srgbClr val="003F88"/>
                </a:solidFill>
              </a:rPr>
              <a:t>0</a:t>
            </a:r>
            <a:r>
              <a:rPr lang="zh-CN" altLang="en-US" b="1" dirty="0">
                <a:solidFill>
                  <a:srgbClr val="003F88"/>
                </a:solidFill>
              </a:rPr>
              <a:t>开始</a:t>
            </a:r>
            <a:endParaRPr lang="en-US" altLang="zh-CN" b="1" dirty="0">
              <a:solidFill>
                <a:srgbClr val="003F88"/>
              </a:solidFill>
            </a:endParaRPr>
          </a:p>
          <a:p>
            <a:r>
              <a:rPr lang="zh-CN" altLang="en-US" b="1" dirty="0"/>
              <a:t>前端：</a:t>
            </a:r>
            <a:endParaRPr lang="en-US" altLang="zh-CN" b="1" dirty="0"/>
          </a:p>
          <a:p>
            <a:pPr lvl="1"/>
            <a:r>
              <a:rPr lang="zh-CN" altLang="en-US" b="1" dirty="0"/>
              <a:t>提供一站式的文档，将安装介质、配置方法等信息汇聚在一处</a:t>
            </a:r>
            <a:endParaRPr lang="en-US" altLang="zh-CN" b="1" dirty="0"/>
          </a:p>
          <a:p>
            <a:pPr lvl="1"/>
            <a:r>
              <a:rPr lang="zh-CN" altLang="en-US" b="1" dirty="0"/>
              <a:t>基于卡片化理念的全新设计，提升用户体验</a:t>
            </a:r>
            <a:endParaRPr lang="en-US" altLang="zh-CN" b="1" dirty="0"/>
          </a:p>
          <a:p>
            <a:r>
              <a:rPr lang="zh-CN" altLang="en-US" b="1" dirty="0"/>
              <a:t>后端与运维：</a:t>
            </a:r>
            <a:endParaRPr lang="en-US" altLang="zh-CN" b="1" dirty="0"/>
          </a:p>
          <a:p>
            <a:pPr lvl="1"/>
            <a:r>
              <a:rPr lang="zh-CN" altLang="en-US" b="1" dirty="0"/>
              <a:t>提供强大可靠的服务，实时监控镜像状态，透出指标和报警信息</a:t>
            </a:r>
            <a:endParaRPr lang="en-US" altLang="zh-CN" b="1" dirty="0"/>
          </a:p>
          <a:p>
            <a:pPr lvl="1"/>
            <a:r>
              <a:rPr lang="zh-CN" altLang="en-US" b="1" dirty="0"/>
              <a:t>使用 </a:t>
            </a:r>
            <a:r>
              <a:rPr lang="en-US" altLang="zh-CN" b="1" dirty="0"/>
              <a:t>ZJU git </a:t>
            </a:r>
            <a:r>
              <a:rPr lang="zh-CN" altLang="en-US" b="1" dirty="0"/>
              <a:t>的 </a:t>
            </a:r>
            <a:r>
              <a:rPr lang="en-US" altLang="zh-CN" b="1" dirty="0"/>
              <a:t>CI/CD </a:t>
            </a:r>
            <a:r>
              <a:rPr lang="zh-CN" altLang="en-US" b="1" dirty="0"/>
              <a:t>管线进行服务上线</a:t>
            </a:r>
            <a:endParaRPr lang="en-US" altLang="zh-CN" b="1" dirty="0"/>
          </a:p>
          <a:p>
            <a:r>
              <a:rPr lang="zh-CN" altLang="en-US" b="1" dirty="0"/>
              <a:t>日常迭代和维护：</a:t>
            </a:r>
            <a:endParaRPr lang="en-US" altLang="zh-CN" b="1" dirty="0"/>
          </a:p>
          <a:p>
            <a:pPr lvl="1"/>
            <a:r>
              <a:rPr lang="zh-CN" altLang="en-US" b="1" dirty="0"/>
              <a:t>一步步从旧镜像站迁移到新镜像站，用户无负面感知</a:t>
            </a:r>
            <a:endParaRPr lang="en-US" altLang="zh-CN" b="1" dirty="0"/>
          </a:p>
          <a:p>
            <a:pPr lvl="1"/>
            <a:r>
              <a:rPr lang="zh-CN" altLang="en-US" b="1" dirty="0"/>
              <a:t>向社区（</a:t>
            </a:r>
            <a:r>
              <a:rPr lang="en-US" altLang="zh-CN" b="1" dirty="0" err="1"/>
              <a:t>MirrorZ</a:t>
            </a:r>
            <a:r>
              <a:rPr lang="zh-CN" altLang="en-US" b="1" dirty="0"/>
              <a:t>）公开镜像状态，接受社区的贡献</a:t>
            </a:r>
            <a:endParaRPr lang="en-US" altLang="zh-CN" b="1" dirty="0">
              <a:solidFill>
                <a:srgbClr val="003F8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03826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+mn-ea"/>
                <a:ea typeface="+mn-ea"/>
              </a:rPr>
              <a:t>感谢聆听</a:t>
            </a:r>
            <a:endParaRPr lang="en-US" b="1" dirty="0">
              <a:latin typeface="+mn-ea"/>
              <a:ea typeface="+mn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7265C-0508-0B83-1A9A-8FC2BD8A9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b="1" dirty="0"/>
              <a:t>浙大超算队 </a:t>
            </a:r>
            <a:r>
              <a:rPr lang="en-US" altLang="zh-CN" b="1" dirty="0"/>
              <a:t>GitHub</a:t>
            </a:r>
            <a:r>
              <a:rPr lang="zh-CN" altLang="en-US" b="1" dirty="0"/>
              <a:t>：</a:t>
            </a:r>
            <a:r>
              <a:rPr lang="en-US" altLang="zh-CN" b="1" dirty="0"/>
              <a:t>https://github.com/</a:t>
            </a:r>
            <a:r>
              <a:rPr lang="en-US" altLang="zh-CN" b="1" dirty="0">
                <a:solidFill>
                  <a:srgbClr val="003F88"/>
                </a:solidFill>
              </a:rPr>
              <a:t>ZJUSCT</a:t>
            </a:r>
          </a:p>
          <a:p>
            <a:r>
              <a:rPr lang="zh-CN" altLang="en-US" b="1" dirty="0"/>
              <a:t>浙大超算队微信公众号：</a:t>
            </a:r>
            <a:endParaRPr lang="en-US" altLang="zh-CN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F3E40-3CA3-84DD-AEDD-DEDC2416F4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482" y="3429000"/>
            <a:ext cx="2772747" cy="277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805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+mn-ea"/>
                <a:ea typeface="+mn-ea"/>
              </a:rPr>
              <a:t>大纲</a:t>
            </a:r>
            <a:endParaRPr lang="en-US" b="1" dirty="0">
              <a:latin typeface="+mn-ea"/>
              <a:ea typeface="+mn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7265C-0508-0B83-1A9A-8FC2BD8A9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rgbClr val="B02025"/>
                </a:solidFill>
              </a:rPr>
              <a:t>背景与前期工作</a:t>
            </a:r>
            <a:endParaRPr lang="en-US" altLang="zh-CN" b="1" dirty="0">
              <a:solidFill>
                <a:srgbClr val="B02025"/>
              </a:solidFill>
            </a:endParaRPr>
          </a:p>
          <a:p>
            <a:r>
              <a:rPr lang="zh-CN" altLang="en-US" b="1" dirty="0"/>
              <a:t>架构演进</a:t>
            </a:r>
            <a:endParaRPr lang="en-US" altLang="zh-CN" b="1" dirty="0"/>
          </a:p>
          <a:p>
            <a:r>
              <a:rPr lang="zh-CN" altLang="en-US" b="1" dirty="0"/>
              <a:t>前端与设计</a:t>
            </a:r>
            <a:endParaRPr lang="en-US" altLang="zh-CN" b="1" dirty="0"/>
          </a:p>
          <a:p>
            <a:r>
              <a:rPr lang="zh-CN" altLang="en-US" b="1" dirty="0"/>
              <a:t>后端与运维</a:t>
            </a:r>
            <a:endParaRPr lang="en-US" altLang="zh-CN" b="1" dirty="0"/>
          </a:p>
          <a:p>
            <a:r>
              <a:rPr lang="zh-CN" altLang="en-US" b="1" dirty="0"/>
              <a:t>成果与反响</a:t>
            </a:r>
            <a:endParaRPr lang="en-US" altLang="zh-CN" b="1" dirty="0"/>
          </a:p>
          <a:p>
            <a:r>
              <a:rPr lang="zh-CN" altLang="en-US" b="1" dirty="0"/>
              <a:t>未来展望</a:t>
            </a:r>
            <a:endParaRPr lang="en-US" altLang="zh-CN" b="1" dirty="0"/>
          </a:p>
          <a:p>
            <a:r>
              <a:rPr lang="zh-CN" altLang="en-US" b="1" dirty="0"/>
              <a:t>结语</a:t>
            </a:r>
            <a:endParaRPr lang="en-US" altLang="zh-CN" b="1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EB225286-4CC9-9310-11ED-D800175858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95795" y="1576873"/>
            <a:ext cx="3704253" cy="37042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51841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+mn-ea"/>
                <a:ea typeface="+mn-ea"/>
              </a:rPr>
              <a:t>浙江大学超算队简介</a:t>
            </a:r>
            <a:endParaRPr lang="en-US" b="1" dirty="0">
              <a:solidFill>
                <a:srgbClr val="003F88"/>
              </a:solidFill>
              <a:latin typeface="+mn-ea"/>
              <a:ea typeface="+mn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7265C-0508-0B83-1A9A-8FC2BD8A9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b="1" dirty="0"/>
              <a:t>浙江大学超算队 </a:t>
            </a:r>
            <a:r>
              <a:rPr lang="en-US" altLang="zh-CN" b="1" dirty="0"/>
              <a:t>(</a:t>
            </a:r>
            <a:r>
              <a:rPr lang="en-US" altLang="zh-CN" b="1" dirty="0">
                <a:solidFill>
                  <a:srgbClr val="003F88"/>
                </a:solidFill>
              </a:rPr>
              <a:t>ZJUSCT</a:t>
            </a:r>
            <a:r>
              <a:rPr lang="en-US" altLang="zh-CN" b="1" dirty="0"/>
              <a:t>) </a:t>
            </a:r>
            <a:r>
              <a:rPr lang="zh-CN" altLang="en-US" b="1" dirty="0"/>
              <a:t>成立于</a:t>
            </a:r>
            <a:r>
              <a:rPr lang="en-US" altLang="zh-CN" b="1" dirty="0"/>
              <a:t>2013</a:t>
            </a:r>
            <a:r>
              <a:rPr lang="zh-CN" altLang="en-US" b="1" dirty="0"/>
              <a:t>年</a:t>
            </a:r>
            <a:r>
              <a:rPr lang="en-US" altLang="zh-CN" b="1" dirty="0"/>
              <a:t>10</a:t>
            </a:r>
            <a:r>
              <a:rPr lang="zh-CN" altLang="en-US" b="1" dirty="0"/>
              <a:t>月，是浙江大学</a:t>
            </a:r>
            <a:r>
              <a:rPr lang="zh-CN" altLang="en-US" b="1" dirty="0">
                <a:solidFill>
                  <a:srgbClr val="003F88"/>
                </a:solidFill>
              </a:rPr>
              <a:t>计算机科学与技术学院</a:t>
            </a:r>
            <a:r>
              <a:rPr lang="zh-CN" altLang="en-US" b="1" dirty="0"/>
              <a:t>下属的高性能计算兴趣小组</a:t>
            </a:r>
            <a:endParaRPr lang="en-US" altLang="zh-CN" b="1" dirty="0"/>
          </a:p>
          <a:p>
            <a:r>
              <a:rPr lang="zh-CN" altLang="en-US" b="1" dirty="0"/>
              <a:t>最近获奖：</a:t>
            </a:r>
            <a:r>
              <a:rPr lang="en-US" altLang="zh-CN" b="1" dirty="0"/>
              <a:t>10th ASC </a:t>
            </a:r>
            <a:r>
              <a:rPr lang="zh-CN" altLang="en-US" b="1" dirty="0"/>
              <a:t>世界大学生超级计算机竞赛</a:t>
            </a:r>
            <a:endParaRPr lang="en-US" altLang="zh-CN" b="1" dirty="0"/>
          </a:p>
          <a:p>
            <a:pPr lvl="1"/>
            <a:r>
              <a:rPr lang="zh-CN" altLang="en-US" b="1" dirty="0"/>
              <a:t>总决赛一等奖（排名第四）</a:t>
            </a:r>
            <a:endParaRPr lang="en-US" altLang="zh-CN" b="1" dirty="0"/>
          </a:p>
          <a:p>
            <a:pPr lvl="1"/>
            <a:r>
              <a:rPr lang="zh-CN" altLang="en-US" b="1" dirty="0"/>
              <a:t>最高计算性能</a:t>
            </a:r>
            <a:r>
              <a:rPr lang="zh-CN" altLang="en-US" b="1" dirty="0">
                <a:solidFill>
                  <a:srgbClr val="003F88"/>
                </a:solidFill>
              </a:rPr>
              <a:t>打破赛事纪录</a:t>
            </a:r>
          </a:p>
          <a:p>
            <a:endParaRPr lang="en-US" altLang="zh-CN" b="1" dirty="0"/>
          </a:p>
          <a:p>
            <a:endParaRPr lang="zh-CN" altLang="en-US" b="1" dirty="0"/>
          </a:p>
        </p:txBody>
      </p:sp>
      <p:pic>
        <p:nvPicPr>
          <p:cNvPr id="7" name="图片 8">
            <a:extLst>
              <a:ext uri="{FF2B5EF4-FFF2-40B4-BE49-F238E27FC236}">
                <a16:creationId xmlns:a16="http://schemas.microsoft.com/office/drawing/2014/main" id="{F3CB0B17-D4E6-1EDB-8F39-D1DEDF2F31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324" y="3291914"/>
            <a:ext cx="2383864" cy="1562382"/>
          </a:xfrm>
          <a:prstGeom prst="rect">
            <a:avLst/>
          </a:prstGeom>
        </p:spPr>
      </p:pic>
      <p:pic>
        <p:nvPicPr>
          <p:cNvPr id="8" name="图片 10">
            <a:extLst>
              <a:ext uri="{FF2B5EF4-FFF2-40B4-BE49-F238E27FC236}">
                <a16:creationId xmlns:a16="http://schemas.microsoft.com/office/drawing/2014/main" id="{EE46C37A-F564-1DF1-440A-4DF553C270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324" y="4854296"/>
            <a:ext cx="2383864" cy="1638580"/>
          </a:xfrm>
          <a:prstGeom prst="rect">
            <a:avLst/>
          </a:prstGeom>
        </p:spPr>
      </p:pic>
      <p:pic>
        <p:nvPicPr>
          <p:cNvPr id="9" name="图片 13">
            <a:extLst>
              <a:ext uri="{FF2B5EF4-FFF2-40B4-BE49-F238E27FC236}">
                <a16:creationId xmlns:a16="http://schemas.microsoft.com/office/drawing/2014/main" id="{8B6A5898-4F42-CB34-A39D-1C59A3346B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27068" y="3692034"/>
            <a:ext cx="3200958" cy="24007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8654629-D869-3D89-3EAB-D92BEBB241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11414" y="-15022"/>
            <a:ext cx="2432985" cy="70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04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+mn-ea"/>
                <a:ea typeface="+mn-ea"/>
              </a:rPr>
              <a:t>超算队活动</a:t>
            </a:r>
            <a:endParaRPr lang="en-US" b="1" dirty="0">
              <a:solidFill>
                <a:srgbClr val="003F88"/>
              </a:solidFill>
              <a:latin typeface="+mn-ea"/>
              <a:ea typeface="+mn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7265C-0508-0B83-1A9A-8FC2BD8A9D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95661" cy="4351338"/>
          </a:xfrm>
        </p:spPr>
        <p:txBody>
          <a:bodyPr/>
          <a:lstStyle/>
          <a:p>
            <a:r>
              <a:rPr lang="zh-CN" altLang="en-US" b="1" dirty="0"/>
              <a:t>在大一升入大二的暑假短学期开设</a:t>
            </a:r>
            <a:r>
              <a:rPr lang="zh-CN" altLang="en-US" b="1" dirty="0">
                <a:solidFill>
                  <a:srgbClr val="003F88"/>
                </a:solidFill>
              </a:rPr>
              <a:t>超算集训选修课程</a:t>
            </a:r>
            <a:endParaRPr lang="en-US" altLang="zh-CN" b="1" dirty="0">
              <a:solidFill>
                <a:srgbClr val="003F88"/>
              </a:solidFill>
            </a:endParaRPr>
          </a:p>
          <a:p>
            <a:pPr lvl="1"/>
            <a:r>
              <a:rPr lang="zh-CN" altLang="en-US" b="1" dirty="0"/>
              <a:t>为同学们在本科生早期阶段，提供超算领域大体的领域概述，激发同学们的兴趣</a:t>
            </a:r>
            <a:endParaRPr lang="en-US" altLang="zh-CN" b="1" dirty="0"/>
          </a:p>
          <a:p>
            <a:pPr lvl="1"/>
            <a:r>
              <a:rPr lang="zh-CN" altLang="en-US" b="1" dirty="0"/>
              <a:t>从中筛选出有热情、有能力的高性能计算人才纳入后续的培养体系中</a:t>
            </a:r>
            <a:endParaRPr lang="en-US" altLang="zh-CN" b="1" dirty="0"/>
          </a:p>
          <a:p>
            <a:r>
              <a:rPr lang="zh-CN" altLang="en-US" b="1" dirty="0"/>
              <a:t>日常分享</a:t>
            </a:r>
            <a:endParaRPr lang="en-US" altLang="zh-CN" b="1" dirty="0"/>
          </a:p>
          <a:p>
            <a:pPr lvl="1"/>
            <a:r>
              <a:rPr lang="zh-CN" altLang="en-US" b="1" dirty="0"/>
              <a:t>每周举行</a:t>
            </a:r>
            <a:r>
              <a:rPr lang="zh-CN" altLang="en-US" b="1" dirty="0">
                <a:solidFill>
                  <a:srgbClr val="003F88"/>
                </a:solidFill>
              </a:rPr>
              <a:t>例会</a:t>
            </a:r>
            <a:r>
              <a:rPr lang="zh-CN" altLang="en-US" b="1" dirty="0"/>
              <a:t>，同学们们相互分享领域内论文、近期学习内容或是竞赛经验总结等</a:t>
            </a:r>
          </a:p>
          <a:p>
            <a:pPr marL="0" indent="0">
              <a:buNone/>
            </a:pPr>
            <a:endParaRPr lang="zh-CN" altLang="en-US" b="1" dirty="0"/>
          </a:p>
          <a:p>
            <a:endParaRPr lang="zh-CN" altLang="en-US" b="1" dirty="0"/>
          </a:p>
        </p:txBody>
      </p:sp>
      <p:graphicFrame>
        <p:nvGraphicFramePr>
          <p:cNvPr id="4" name="表格 6">
            <a:extLst>
              <a:ext uri="{FF2B5EF4-FFF2-40B4-BE49-F238E27FC236}">
                <a16:creationId xmlns:a16="http://schemas.microsoft.com/office/drawing/2014/main" id="{3A0C2823-8177-A476-50FB-5E924CA2F0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7632931"/>
              </p:ext>
            </p:extLst>
          </p:nvPr>
        </p:nvGraphicFramePr>
        <p:xfrm>
          <a:off x="7669764" y="489856"/>
          <a:ext cx="4249187" cy="5878287"/>
        </p:xfrm>
        <a:graphic>
          <a:graphicData uri="http://schemas.openxmlformats.org/drawingml/2006/table">
            <a:tbl>
              <a:tblPr/>
              <a:tblGrid>
                <a:gridCol w="1177499">
                  <a:extLst>
                    <a:ext uri="{9D8B030D-6E8A-4147-A177-3AD203B41FA5}">
                      <a16:colId xmlns:a16="http://schemas.microsoft.com/office/drawing/2014/main" val="870230057"/>
                    </a:ext>
                  </a:extLst>
                </a:gridCol>
                <a:gridCol w="3071688">
                  <a:extLst>
                    <a:ext uri="{9D8B030D-6E8A-4147-A177-3AD203B41FA5}">
                      <a16:colId xmlns:a16="http://schemas.microsoft.com/office/drawing/2014/main" val="862136291"/>
                    </a:ext>
                  </a:extLst>
                </a:gridCol>
              </a:tblGrid>
              <a:tr h="29050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时间</a:t>
                      </a:r>
                    </a:p>
                  </a:txBody>
                  <a:tcPr marL="29869" marR="29869" marT="13786" marB="13786" anchor="ctr">
                    <a:lnL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内容安排</a:t>
                      </a:r>
                    </a:p>
                  </a:txBody>
                  <a:tcPr marL="29869" marR="29869" marT="13786" marB="13786" anchor="ctr">
                    <a:lnL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1604723"/>
                  </a:ext>
                </a:extLst>
              </a:tr>
              <a:tr h="29050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7.3 </a:t>
                      </a:r>
                      <a:r>
                        <a:rPr lang="zh-CN" altLang="en-US" sz="16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上下午</a:t>
                      </a:r>
                    </a:p>
                  </a:txBody>
                  <a:tcPr marL="29869" marR="29869" marT="13786" marB="13786" anchor="ctr">
                    <a:lnL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超算概述</a:t>
                      </a:r>
                    </a:p>
                  </a:txBody>
                  <a:tcPr marL="29869" marR="29869" marT="13786" marB="13786" anchor="ctr">
                    <a:lnL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6478662"/>
                  </a:ext>
                </a:extLst>
              </a:tr>
              <a:tr h="41521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7.4</a:t>
                      </a:r>
                    </a:p>
                  </a:txBody>
                  <a:tcPr marL="29869" marR="29869" marT="13786" marB="13786" anchor="ctr">
                    <a:lnL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体系结构与高性能基础</a:t>
                      </a:r>
                    </a:p>
                  </a:txBody>
                  <a:tcPr marL="29869" marR="29869" marT="13786" marB="13786" anchor="ctr">
                    <a:lnL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5372778"/>
                  </a:ext>
                </a:extLst>
              </a:tr>
              <a:tr h="41521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7.5</a:t>
                      </a:r>
                    </a:p>
                  </a:txBody>
                  <a:tcPr marL="29869" marR="29869" marT="13786" marB="13786" anchor="ctr">
                    <a:lnL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高性能计算方法学</a:t>
                      </a:r>
                    </a:p>
                  </a:txBody>
                  <a:tcPr marL="29869" marR="29869" marT="13786" marB="13786" anchor="ctr">
                    <a:lnL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165467"/>
                  </a:ext>
                </a:extLst>
              </a:tr>
              <a:tr h="41521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7.6</a:t>
                      </a:r>
                    </a:p>
                  </a:txBody>
                  <a:tcPr marL="29869" marR="29869" marT="13786" marB="13786" anchor="ctr">
                    <a:lnL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集群硬件及运维基础</a:t>
                      </a:r>
                    </a:p>
                  </a:txBody>
                  <a:tcPr marL="29869" marR="29869" marT="13786" marB="13786" anchor="ctr">
                    <a:lnL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0395559"/>
                  </a:ext>
                </a:extLst>
              </a:tr>
              <a:tr h="29050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7.7</a:t>
                      </a:r>
                    </a:p>
                  </a:txBody>
                  <a:tcPr marL="29869" marR="29869" marT="13786" marB="13786" anchor="ctr">
                    <a:lnL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休息</a:t>
                      </a:r>
                    </a:p>
                  </a:txBody>
                  <a:tcPr marL="29869" marR="29869" marT="13786" marB="13786" anchor="ctr">
                    <a:lnL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0715414"/>
                  </a:ext>
                </a:extLst>
              </a:tr>
              <a:tr h="41521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7.8</a:t>
                      </a:r>
                    </a:p>
                  </a:txBody>
                  <a:tcPr marL="29869" marR="29869" marT="13786" marB="13786" anchor="ctr">
                    <a:lnL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向量化并行计算基础</a:t>
                      </a:r>
                    </a:p>
                  </a:txBody>
                  <a:tcPr marL="29869" marR="29869" marT="13786" marB="13786" anchor="ctr">
                    <a:lnL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0474253"/>
                  </a:ext>
                </a:extLst>
              </a:tr>
              <a:tr h="60324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7.9</a:t>
                      </a:r>
                    </a:p>
                  </a:txBody>
                  <a:tcPr marL="29869" marR="29869" marT="13786" marB="13786" anchor="ctr">
                    <a:lnL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CUDA C </a:t>
                      </a:r>
                      <a:r>
                        <a:rPr lang="zh-CN" altLang="en-US" sz="16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编程基础</a:t>
                      </a:r>
                    </a:p>
                  </a:txBody>
                  <a:tcPr marL="29869" marR="29869" marT="13786" marB="13786" anchor="ctr">
                    <a:lnL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3752806"/>
                  </a:ext>
                </a:extLst>
              </a:tr>
              <a:tr h="60324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7.10</a:t>
                      </a:r>
                    </a:p>
                  </a:txBody>
                  <a:tcPr marL="29869" marR="29869" marT="13786" marB="13786" anchor="ctr">
                    <a:lnL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OpenMP/MPI </a:t>
                      </a:r>
                      <a:r>
                        <a:rPr lang="zh-CN" altLang="en-US" sz="16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并行计算基础</a:t>
                      </a:r>
                    </a:p>
                  </a:txBody>
                  <a:tcPr marL="29869" marR="29869" marT="13786" marB="13786" anchor="ctr">
                    <a:lnL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134223"/>
                  </a:ext>
                </a:extLst>
              </a:tr>
              <a:tr h="41521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7.11 </a:t>
                      </a:r>
                      <a:r>
                        <a:rPr lang="zh-CN" altLang="en-US" sz="16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上下午</a:t>
                      </a:r>
                    </a:p>
                  </a:txBody>
                  <a:tcPr marL="29869" marR="29869" marT="13786" marB="13786" anchor="ctr">
                    <a:lnL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机器学习基础</a:t>
                      </a:r>
                    </a:p>
                  </a:txBody>
                  <a:tcPr marL="29869" marR="29869" marT="13786" marB="13786" anchor="ctr">
                    <a:lnL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7052797"/>
                  </a:ext>
                </a:extLst>
              </a:tr>
              <a:tr h="29050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7.12</a:t>
                      </a:r>
                    </a:p>
                  </a:txBody>
                  <a:tcPr marL="29869" marR="29869" marT="13786" marB="13786" anchor="ctr">
                    <a:lnL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休息</a:t>
                      </a:r>
                    </a:p>
                  </a:txBody>
                  <a:tcPr marL="29869" marR="29869" marT="13786" marB="13786" anchor="ctr">
                    <a:lnL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964361"/>
                  </a:ext>
                </a:extLst>
              </a:tr>
              <a:tr h="60324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7.13</a:t>
                      </a:r>
                    </a:p>
                  </a:txBody>
                  <a:tcPr marL="29869" marR="29869" marT="13786" marB="13786" anchor="ctr">
                    <a:lnL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性能分析技术基础 </a:t>
                      </a:r>
                      <a:r>
                        <a:rPr lang="en-US" sz="16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Profiling</a:t>
                      </a:r>
                    </a:p>
                  </a:txBody>
                  <a:tcPr marL="29869" marR="29869" marT="13786" marB="13786" anchor="ctr">
                    <a:lnL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7547829"/>
                  </a:ext>
                </a:extLst>
              </a:tr>
              <a:tr h="41521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7.14</a:t>
                      </a:r>
                    </a:p>
                  </a:txBody>
                  <a:tcPr marL="29869" marR="29869" marT="13786" marB="13786" anchor="ctr">
                    <a:lnL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机器学习高级话题</a:t>
                      </a:r>
                    </a:p>
                  </a:txBody>
                  <a:tcPr marL="29869" marR="29869" marT="13786" marB="13786" anchor="ctr">
                    <a:lnL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3582893"/>
                  </a:ext>
                </a:extLst>
              </a:tr>
              <a:tr h="41521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7.15</a:t>
                      </a:r>
                    </a:p>
                  </a:txBody>
                  <a:tcPr marL="29869" marR="29869" marT="13786" marB="13786" anchor="ctr">
                    <a:lnL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高性能计算高级话题</a:t>
                      </a:r>
                    </a:p>
                  </a:txBody>
                  <a:tcPr marL="29869" marR="29869" marT="13786" marB="13786" anchor="ctr">
                    <a:lnL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C8CC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77289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5115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CB2B-B268-96F1-2A46-15C2A179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+mn-ea"/>
                <a:ea typeface="+mn-ea"/>
              </a:rPr>
              <a:t>浙江大学求是潮简介</a:t>
            </a:r>
            <a:endParaRPr lang="en-US" b="1" dirty="0">
              <a:solidFill>
                <a:srgbClr val="003F88"/>
              </a:solidFill>
              <a:latin typeface="+mn-ea"/>
              <a:ea typeface="+mn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7265C-0508-0B83-1A9A-8FC2BD8A9D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6980853" cy="5032375"/>
          </a:xfrm>
        </p:spPr>
        <p:txBody>
          <a:bodyPr>
            <a:normAutofit/>
          </a:bodyPr>
          <a:lstStyle/>
          <a:p>
            <a:r>
              <a:rPr lang="zh-CN" altLang="en-US" b="1" dirty="0"/>
              <a:t>浙江大学</a:t>
            </a:r>
            <a:r>
              <a:rPr lang="zh-CN" altLang="en-US" b="1" dirty="0">
                <a:solidFill>
                  <a:srgbClr val="003F88"/>
                </a:solidFill>
              </a:rPr>
              <a:t>求是潮</a:t>
            </a:r>
            <a:r>
              <a:rPr lang="zh-CN" altLang="en-US" b="1" dirty="0"/>
              <a:t>成立于 </a:t>
            </a:r>
            <a:r>
              <a:rPr lang="en-US" altLang="zh-CN" b="1" dirty="0"/>
              <a:t>2001 </a:t>
            </a:r>
            <a:r>
              <a:rPr lang="zh-CN" altLang="en-US" b="1" dirty="0"/>
              <a:t>年</a:t>
            </a:r>
            <a:endParaRPr lang="en-US" altLang="zh-CN" b="1" dirty="0"/>
          </a:p>
          <a:p>
            <a:r>
              <a:rPr lang="zh-CN" altLang="en-US" b="1" dirty="0"/>
              <a:t>求是潮的技术部门曾为全校学生开发了广受好评的</a:t>
            </a:r>
            <a:r>
              <a:rPr lang="zh-CN" altLang="en-US" b="1" dirty="0">
                <a:solidFill>
                  <a:srgbClr val="003F88"/>
                </a:solidFill>
              </a:rPr>
              <a:t>求是潮</a:t>
            </a:r>
            <a:r>
              <a:rPr lang="en-US" altLang="zh-CN" b="1" dirty="0">
                <a:solidFill>
                  <a:srgbClr val="003F88"/>
                </a:solidFill>
              </a:rPr>
              <a:t>app</a:t>
            </a:r>
            <a:endParaRPr lang="en-US" altLang="zh-CN" b="1" dirty="0"/>
          </a:p>
          <a:p>
            <a:pPr lvl="1"/>
            <a:r>
              <a:rPr lang="zh-CN" altLang="en-US" b="1" dirty="0"/>
              <a:t>学生可以查课表、查考试、查成绩等等</a:t>
            </a:r>
            <a:endParaRPr lang="en-US" altLang="zh-CN" b="1" dirty="0"/>
          </a:p>
          <a:p>
            <a:r>
              <a:rPr lang="zh-CN" altLang="en-US" b="1" dirty="0"/>
              <a:t>技术部门汇聚了一群对开发感兴趣的小伙伴</a:t>
            </a:r>
            <a:endParaRPr lang="en-US" altLang="zh-CN" b="1" dirty="0"/>
          </a:p>
          <a:p>
            <a:pPr lvl="1"/>
            <a:r>
              <a:rPr lang="zh-CN" altLang="en-US" b="1" dirty="0"/>
              <a:t>其中的一些人也加入到了其他学生组织中，如</a:t>
            </a:r>
            <a:r>
              <a:rPr lang="zh-CN" altLang="en-US" b="1" dirty="0">
                <a:solidFill>
                  <a:srgbClr val="003F88"/>
                </a:solidFill>
              </a:rPr>
              <a:t>超算队</a:t>
            </a:r>
            <a:endParaRPr lang="en-US" altLang="zh-CN" b="1" dirty="0">
              <a:solidFill>
                <a:srgbClr val="003F88"/>
              </a:solidFill>
            </a:endParaRPr>
          </a:p>
          <a:p>
            <a:pPr lvl="1"/>
            <a:r>
              <a:rPr lang="zh-CN" altLang="en-US" b="1" dirty="0"/>
              <a:t>求是潮的同学们有较强的工程能力，这批同学在超算队中主导了最开始的镜像站开发</a:t>
            </a:r>
            <a:endParaRPr lang="en-US" altLang="zh-CN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A8E7FC-16E6-7FA9-2F41-8210A4A991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0405" y="1187812"/>
            <a:ext cx="2321606" cy="41220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954824E1-E411-F5B7-E035-3CB419AC7B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4801" y="2278161"/>
            <a:ext cx="2321606" cy="41272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276DB1A-8F87-7358-542B-7601460E44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17235" y="7940"/>
            <a:ext cx="2574765" cy="808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8747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96B24"/>
      </a:accent1>
      <a:accent2>
        <a:srgbClr val="4EA72E"/>
      </a:accent2>
      <a:accent3>
        <a:srgbClr val="156082"/>
      </a:accent3>
      <a:accent4>
        <a:srgbClr val="0F9ED5"/>
      </a:accent4>
      <a:accent5>
        <a:srgbClr val="A02B93"/>
      </a:accent5>
      <a:accent6>
        <a:srgbClr val="E97132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97E0A228-C590-4D20-B05F-A6BF04A0544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2352</TotalTime>
  <Words>2509</Words>
  <Application>Microsoft Office PowerPoint</Application>
  <PresentationFormat>宽屏</PresentationFormat>
  <Paragraphs>321</Paragraphs>
  <Slides>52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52</vt:i4>
      </vt:variant>
    </vt:vector>
  </HeadingPairs>
  <TitlesOfParts>
    <vt:vector size="58" baseType="lpstr">
      <vt:lpstr>等线</vt:lpstr>
      <vt:lpstr>微软雅黑</vt:lpstr>
      <vt:lpstr>Aptos</vt:lpstr>
      <vt:lpstr>Aptos Display</vt:lpstr>
      <vt:lpstr>Arial</vt:lpstr>
      <vt:lpstr>Office Theme</vt:lpstr>
      <vt:lpstr>浙江大学全新镜像站的 建设实践</vt:lpstr>
      <vt:lpstr>引言</vt:lpstr>
      <vt:lpstr>引言</vt:lpstr>
      <vt:lpstr>引言</vt:lpstr>
      <vt:lpstr>大纲</vt:lpstr>
      <vt:lpstr>大纲</vt:lpstr>
      <vt:lpstr>浙江大学超算队简介</vt:lpstr>
      <vt:lpstr>超算队活动</vt:lpstr>
      <vt:lpstr>浙江大学求是潮简介</vt:lpstr>
      <vt:lpstr>2021年，我们面临的问题</vt:lpstr>
      <vt:lpstr>从了解我们的用户开始</vt:lpstr>
      <vt:lpstr>调查结果</vt:lpstr>
      <vt:lpstr>前期行动</vt:lpstr>
      <vt:lpstr>前期调研</vt:lpstr>
      <vt:lpstr>大纲</vt:lpstr>
      <vt:lpstr>演进路线</vt:lpstr>
      <vt:lpstr>新镜像站的一期建设</vt:lpstr>
      <vt:lpstr>新镜像站的二期建设</vt:lpstr>
      <vt:lpstr>最终架构与技术清单</vt:lpstr>
      <vt:lpstr>大纲</vt:lpstr>
      <vt:lpstr>VI (Visual Identity)</vt:lpstr>
      <vt:lpstr>Figma 原型</vt:lpstr>
      <vt:lpstr>图标</vt:lpstr>
      <vt:lpstr>Walkthrough</vt:lpstr>
      <vt:lpstr>标题部分</vt:lpstr>
      <vt:lpstr>常用镜像</vt:lpstr>
      <vt:lpstr>卡片化设计</vt:lpstr>
      <vt:lpstr>PowerPoint 演示文稿</vt:lpstr>
      <vt:lpstr>罗马不是一天建成的...</vt:lpstr>
      <vt:lpstr>罗马不是一天建成的...</vt:lpstr>
      <vt:lpstr>罗马不是一天建成的...</vt:lpstr>
      <vt:lpstr>罗马不是一天建成的...</vt:lpstr>
      <vt:lpstr>大纲</vt:lpstr>
      <vt:lpstr>回顾架构</vt:lpstr>
      <vt:lpstr>后端的工作流程</vt:lpstr>
      <vt:lpstr>后端的工作流程</vt:lpstr>
      <vt:lpstr>后端的工作流程</vt:lpstr>
      <vt:lpstr>CI/CD</vt:lpstr>
      <vt:lpstr>监控与报警</vt:lpstr>
      <vt:lpstr>监控与报警</vt:lpstr>
      <vt:lpstr>大纲</vt:lpstr>
      <vt:lpstr>PowerPoint 演示文稿</vt:lpstr>
      <vt:lpstr>成果</vt:lpstr>
      <vt:lpstr>学生社区的认可</vt:lpstr>
      <vt:lpstr>学校官方的认可</vt:lpstr>
      <vt:lpstr>大纲</vt:lpstr>
      <vt:lpstr>Q1：是否准备迁移到k8s？</vt:lpstr>
      <vt:lpstr>Q2：目前的工作有什么难点？</vt:lpstr>
      <vt:lpstr>Q3：未来有什么开发计划吗？</vt:lpstr>
      <vt:lpstr>大纲</vt:lpstr>
      <vt:lpstr>结语</vt:lpstr>
      <vt:lpstr>感谢聆听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浙江大学全新镜像站的 建设实践</dc:title>
  <dc:creator>Ralph Zhao</dc:creator>
  <cp:lastModifiedBy>Yao Ge</cp:lastModifiedBy>
  <cp:revision>3</cp:revision>
  <dcterms:created xsi:type="dcterms:W3CDTF">2023-08-14T11:59:37Z</dcterms:created>
  <dcterms:modified xsi:type="dcterms:W3CDTF">2023-08-31T08:17:07Z</dcterms:modified>
</cp:coreProperties>
</file>